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71" r:id="rId7"/>
    <p:sldId id="260" r:id="rId8"/>
    <p:sldId id="262" r:id="rId9"/>
    <p:sldId id="266" r:id="rId10"/>
    <p:sldId id="268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70" r:id="rId19"/>
    <p:sldId id="281" r:id="rId20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3" autoAdjust="0"/>
  </p:normalViewPr>
  <p:slideViewPr>
    <p:cSldViewPr>
      <p:cViewPr varScale="1">
        <p:scale>
          <a:sx n="63" d="100"/>
          <a:sy n="63" d="100"/>
        </p:scale>
        <p:origin x="-132" y="-2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7CC15-4677-4A9F-9D49-976FDEF14A97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4E85-BAB3-4109-81D1-A99EFFFA8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380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4E85-BAB3-4109-81D1-A99EFFFA8246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35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140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140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140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983814" y="865535"/>
            <a:ext cx="208279" cy="5105400"/>
          </a:xfrm>
          <a:custGeom>
            <a:avLst/>
            <a:gdLst/>
            <a:ahLst/>
            <a:cxnLst/>
            <a:rect l="l" t="t" r="r" b="b"/>
            <a:pathLst>
              <a:path w="208279" h="5105400">
                <a:moveTo>
                  <a:pt x="204812" y="0"/>
                </a:moveTo>
                <a:lnTo>
                  <a:pt x="158151" y="5368"/>
                </a:lnTo>
                <a:lnTo>
                  <a:pt x="115158" y="20670"/>
                </a:lnTo>
                <a:lnTo>
                  <a:pt x="77113" y="44696"/>
                </a:lnTo>
                <a:lnTo>
                  <a:pt x="45295" y="76238"/>
                </a:lnTo>
                <a:lnTo>
                  <a:pt x="20984" y="114090"/>
                </a:lnTo>
                <a:lnTo>
                  <a:pt x="5459" y="157042"/>
                </a:lnTo>
                <a:lnTo>
                  <a:pt x="0" y="203887"/>
                </a:lnTo>
                <a:lnTo>
                  <a:pt x="0" y="4901008"/>
                </a:lnTo>
                <a:lnTo>
                  <a:pt x="5459" y="4947862"/>
                </a:lnTo>
                <a:lnTo>
                  <a:pt x="20984" y="4990807"/>
                </a:lnTo>
                <a:lnTo>
                  <a:pt x="45295" y="5028641"/>
                </a:lnTo>
                <a:lnTo>
                  <a:pt x="77113" y="5060161"/>
                </a:lnTo>
                <a:lnTo>
                  <a:pt x="115158" y="5084164"/>
                </a:lnTo>
                <a:lnTo>
                  <a:pt x="158151" y="5099448"/>
                </a:lnTo>
                <a:lnTo>
                  <a:pt x="204812" y="5104810"/>
                </a:lnTo>
                <a:lnTo>
                  <a:pt x="208185" y="5104415"/>
                </a:lnTo>
                <a:lnTo>
                  <a:pt x="208185" y="395"/>
                </a:lnTo>
                <a:lnTo>
                  <a:pt x="204812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8249"/>
            <a:ext cx="200660" cy="5104130"/>
          </a:xfrm>
          <a:custGeom>
            <a:avLst/>
            <a:gdLst/>
            <a:ahLst/>
            <a:cxnLst/>
            <a:rect l="l" t="t" r="r" b="b"/>
            <a:pathLst>
              <a:path w="200660" h="5104130">
                <a:moveTo>
                  <a:pt x="0" y="5103746"/>
                </a:moveTo>
                <a:lnTo>
                  <a:pt x="42032" y="5098910"/>
                </a:lnTo>
                <a:lnTo>
                  <a:pt x="85025" y="5083608"/>
                </a:lnTo>
                <a:lnTo>
                  <a:pt x="123070" y="5059582"/>
                </a:lnTo>
                <a:lnTo>
                  <a:pt x="154888" y="5028040"/>
                </a:lnTo>
                <a:lnTo>
                  <a:pt x="179199" y="4990188"/>
                </a:lnTo>
                <a:lnTo>
                  <a:pt x="194725" y="4947236"/>
                </a:lnTo>
                <a:lnTo>
                  <a:pt x="200184" y="4900391"/>
                </a:lnTo>
                <a:lnTo>
                  <a:pt x="200184" y="203270"/>
                </a:lnTo>
                <a:lnTo>
                  <a:pt x="194725" y="156416"/>
                </a:lnTo>
                <a:lnTo>
                  <a:pt x="179199" y="113471"/>
                </a:lnTo>
                <a:lnTo>
                  <a:pt x="154888" y="75637"/>
                </a:lnTo>
                <a:lnTo>
                  <a:pt x="123070" y="44117"/>
                </a:lnTo>
                <a:lnTo>
                  <a:pt x="85025" y="20114"/>
                </a:lnTo>
                <a:lnTo>
                  <a:pt x="42032" y="4830"/>
                </a:lnTo>
                <a:lnTo>
                  <a:pt x="0" y="0"/>
                </a:lnTo>
                <a:lnTo>
                  <a:pt x="0" y="5103746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191" y="842009"/>
            <a:ext cx="10605617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140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191" y="2543936"/>
            <a:ext cx="10605617" cy="211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41252" y="6211468"/>
            <a:ext cx="32321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6.jpg"/><Relationship Id="rId3" Type="http://schemas.openxmlformats.org/officeDocument/2006/relationships/image" Target="../media/image704.png"/><Relationship Id="rId7" Type="http://schemas.openxmlformats.org/officeDocument/2006/relationships/image" Target="../media/image745.jp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4.jpg"/><Relationship Id="rId5" Type="http://schemas.openxmlformats.org/officeDocument/2006/relationships/image" Target="../media/image743.jpg"/><Relationship Id="rId4" Type="http://schemas.openxmlformats.org/officeDocument/2006/relationships/image" Target="../media/image8.png"/><Relationship Id="rId9" Type="http://schemas.openxmlformats.org/officeDocument/2006/relationships/image" Target="../media/image7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9.jpg"/><Relationship Id="rId2" Type="http://schemas.openxmlformats.org/officeDocument/2006/relationships/image" Target="../media/image7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1.png"/><Relationship Id="rId4" Type="http://schemas.openxmlformats.org/officeDocument/2006/relationships/image" Target="../media/image7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3.jpg"/><Relationship Id="rId2" Type="http://schemas.openxmlformats.org/officeDocument/2006/relationships/image" Target="../media/image7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5.jpg"/><Relationship Id="rId4" Type="http://schemas.openxmlformats.org/officeDocument/2006/relationships/image" Target="../media/image75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7.png"/><Relationship Id="rId2" Type="http://schemas.openxmlformats.org/officeDocument/2006/relationships/image" Target="../media/image75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3.jpg"/><Relationship Id="rId4" Type="http://schemas.openxmlformats.org/officeDocument/2006/relationships/image" Target="../media/image75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jpg"/><Relationship Id="rId2" Type="http://schemas.openxmlformats.org/officeDocument/2006/relationships/image" Target="../media/image76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3.jpg"/><Relationship Id="rId4" Type="http://schemas.openxmlformats.org/officeDocument/2006/relationships/image" Target="../media/image7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5.png"/><Relationship Id="rId2" Type="http://schemas.openxmlformats.org/officeDocument/2006/relationships/image" Target="../media/image76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7.png"/><Relationship Id="rId4" Type="http://schemas.openxmlformats.org/officeDocument/2006/relationships/image" Target="../media/image7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9.jpg"/><Relationship Id="rId2" Type="http://schemas.openxmlformats.org/officeDocument/2006/relationships/image" Target="../media/image7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1.jpg"/><Relationship Id="rId4" Type="http://schemas.openxmlformats.org/officeDocument/2006/relationships/image" Target="../media/image77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enidj@yahoo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99" Type="http://schemas.openxmlformats.org/officeDocument/2006/relationships/image" Target="../media/image307.png"/><Relationship Id="rId671" Type="http://schemas.openxmlformats.org/officeDocument/2006/relationships/image" Target="../media/image679.png"/><Relationship Id="rId21" Type="http://schemas.openxmlformats.org/officeDocument/2006/relationships/image" Target="../media/image29.png"/><Relationship Id="rId63" Type="http://schemas.openxmlformats.org/officeDocument/2006/relationships/image" Target="../media/image71.png"/><Relationship Id="rId159" Type="http://schemas.openxmlformats.org/officeDocument/2006/relationships/image" Target="../media/image167.png"/><Relationship Id="rId324" Type="http://schemas.openxmlformats.org/officeDocument/2006/relationships/image" Target="../media/image332.png"/><Relationship Id="rId366" Type="http://schemas.openxmlformats.org/officeDocument/2006/relationships/image" Target="../media/image374.png"/><Relationship Id="rId531" Type="http://schemas.openxmlformats.org/officeDocument/2006/relationships/image" Target="../media/image539.png"/><Relationship Id="rId573" Type="http://schemas.openxmlformats.org/officeDocument/2006/relationships/image" Target="../media/image581.png"/><Relationship Id="rId629" Type="http://schemas.openxmlformats.org/officeDocument/2006/relationships/image" Target="../media/image637.png"/><Relationship Id="rId170" Type="http://schemas.openxmlformats.org/officeDocument/2006/relationships/image" Target="../media/image178.png"/><Relationship Id="rId226" Type="http://schemas.openxmlformats.org/officeDocument/2006/relationships/image" Target="../media/image234.png"/><Relationship Id="rId433" Type="http://schemas.openxmlformats.org/officeDocument/2006/relationships/image" Target="../media/image441.png"/><Relationship Id="rId268" Type="http://schemas.openxmlformats.org/officeDocument/2006/relationships/image" Target="../media/image276.png"/><Relationship Id="rId475" Type="http://schemas.openxmlformats.org/officeDocument/2006/relationships/image" Target="../media/image483.png"/><Relationship Id="rId640" Type="http://schemas.openxmlformats.org/officeDocument/2006/relationships/image" Target="../media/image648.png"/><Relationship Id="rId682" Type="http://schemas.openxmlformats.org/officeDocument/2006/relationships/image" Target="../media/image690.png"/><Relationship Id="rId32" Type="http://schemas.openxmlformats.org/officeDocument/2006/relationships/image" Target="../media/image40.png"/><Relationship Id="rId74" Type="http://schemas.openxmlformats.org/officeDocument/2006/relationships/image" Target="../media/image82.png"/><Relationship Id="rId128" Type="http://schemas.openxmlformats.org/officeDocument/2006/relationships/image" Target="../media/image136.png"/><Relationship Id="rId335" Type="http://schemas.openxmlformats.org/officeDocument/2006/relationships/image" Target="../media/image343.png"/><Relationship Id="rId377" Type="http://schemas.openxmlformats.org/officeDocument/2006/relationships/image" Target="../media/image385.png"/><Relationship Id="rId500" Type="http://schemas.openxmlformats.org/officeDocument/2006/relationships/image" Target="../media/image508.png"/><Relationship Id="rId542" Type="http://schemas.openxmlformats.org/officeDocument/2006/relationships/image" Target="../media/image550.png"/><Relationship Id="rId584" Type="http://schemas.openxmlformats.org/officeDocument/2006/relationships/image" Target="../media/image592.png"/><Relationship Id="rId5" Type="http://schemas.openxmlformats.org/officeDocument/2006/relationships/image" Target="../media/image13.png"/><Relationship Id="rId181" Type="http://schemas.openxmlformats.org/officeDocument/2006/relationships/image" Target="../media/image189.png"/><Relationship Id="rId237" Type="http://schemas.openxmlformats.org/officeDocument/2006/relationships/image" Target="../media/image245.png"/><Relationship Id="rId402" Type="http://schemas.openxmlformats.org/officeDocument/2006/relationships/image" Target="../media/image410.png"/><Relationship Id="rId279" Type="http://schemas.openxmlformats.org/officeDocument/2006/relationships/image" Target="../media/image287.png"/><Relationship Id="rId444" Type="http://schemas.openxmlformats.org/officeDocument/2006/relationships/image" Target="../media/image452.png"/><Relationship Id="rId486" Type="http://schemas.openxmlformats.org/officeDocument/2006/relationships/image" Target="../media/image494.png"/><Relationship Id="rId651" Type="http://schemas.openxmlformats.org/officeDocument/2006/relationships/image" Target="../media/image659.png"/><Relationship Id="rId693" Type="http://schemas.openxmlformats.org/officeDocument/2006/relationships/image" Target="../media/image701.png"/><Relationship Id="rId43" Type="http://schemas.openxmlformats.org/officeDocument/2006/relationships/image" Target="../media/image51.png"/><Relationship Id="rId139" Type="http://schemas.openxmlformats.org/officeDocument/2006/relationships/image" Target="../media/image147.png"/><Relationship Id="rId290" Type="http://schemas.openxmlformats.org/officeDocument/2006/relationships/image" Target="../media/image298.png"/><Relationship Id="rId304" Type="http://schemas.openxmlformats.org/officeDocument/2006/relationships/image" Target="../media/image312.png"/><Relationship Id="rId346" Type="http://schemas.openxmlformats.org/officeDocument/2006/relationships/image" Target="../media/image354.png"/><Relationship Id="rId388" Type="http://schemas.openxmlformats.org/officeDocument/2006/relationships/image" Target="../media/image396.png"/><Relationship Id="rId511" Type="http://schemas.openxmlformats.org/officeDocument/2006/relationships/image" Target="../media/image519.png"/><Relationship Id="rId553" Type="http://schemas.openxmlformats.org/officeDocument/2006/relationships/image" Target="../media/image561.png"/><Relationship Id="rId609" Type="http://schemas.openxmlformats.org/officeDocument/2006/relationships/image" Target="../media/image617.png"/><Relationship Id="rId85" Type="http://schemas.openxmlformats.org/officeDocument/2006/relationships/image" Target="../media/image93.png"/><Relationship Id="rId150" Type="http://schemas.openxmlformats.org/officeDocument/2006/relationships/image" Target="../media/image158.png"/><Relationship Id="rId192" Type="http://schemas.openxmlformats.org/officeDocument/2006/relationships/image" Target="../media/image200.png"/><Relationship Id="rId206" Type="http://schemas.openxmlformats.org/officeDocument/2006/relationships/image" Target="../media/image214.png"/><Relationship Id="rId413" Type="http://schemas.openxmlformats.org/officeDocument/2006/relationships/image" Target="../media/image421.png"/><Relationship Id="rId595" Type="http://schemas.openxmlformats.org/officeDocument/2006/relationships/image" Target="../media/image603.png"/><Relationship Id="rId248" Type="http://schemas.openxmlformats.org/officeDocument/2006/relationships/image" Target="../media/image256.png"/><Relationship Id="rId455" Type="http://schemas.openxmlformats.org/officeDocument/2006/relationships/image" Target="../media/image463.png"/><Relationship Id="rId497" Type="http://schemas.openxmlformats.org/officeDocument/2006/relationships/image" Target="../media/image505.png"/><Relationship Id="rId620" Type="http://schemas.openxmlformats.org/officeDocument/2006/relationships/image" Target="../media/image628.png"/><Relationship Id="rId662" Type="http://schemas.openxmlformats.org/officeDocument/2006/relationships/image" Target="../media/image670.png"/><Relationship Id="rId12" Type="http://schemas.openxmlformats.org/officeDocument/2006/relationships/image" Target="../media/image20.png"/><Relationship Id="rId108" Type="http://schemas.openxmlformats.org/officeDocument/2006/relationships/image" Target="../media/image116.png"/><Relationship Id="rId315" Type="http://schemas.openxmlformats.org/officeDocument/2006/relationships/image" Target="../media/image323.png"/><Relationship Id="rId357" Type="http://schemas.openxmlformats.org/officeDocument/2006/relationships/image" Target="../media/image365.png"/><Relationship Id="rId522" Type="http://schemas.openxmlformats.org/officeDocument/2006/relationships/image" Target="../media/image530.png"/><Relationship Id="rId54" Type="http://schemas.openxmlformats.org/officeDocument/2006/relationships/image" Target="../media/image62.png"/><Relationship Id="rId96" Type="http://schemas.openxmlformats.org/officeDocument/2006/relationships/image" Target="../media/image104.png"/><Relationship Id="rId161" Type="http://schemas.openxmlformats.org/officeDocument/2006/relationships/image" Target="../media/image169.png"/><Relationship Id="rId217" Type="http://schemas.openxmlformats.org/officeDocument/2006/relationships/image" Target="../media/image225.png"/><Relationship Id="rId399" Type="http://schemas.openxmlformats.org/officeDocument/2006/relationships/image" Target="../media/image407.png"/><Relationship Id="rId564" Type="http://schemas.openxmlformats.org/officeDocument/2006/relationships/image" Target="../media/image572.png"/><Relationship Id="rId259" Type="http://schemas.openxmlformats.org/officeDocument/2006/relationships/image" Target="../media/image267.png"/><Relationship Id="rId424" Type="http://schemas.openxmlformats.org/officeDocument/2006/relationships/image" Target="../media/image432.png"/><Relationship Id="rId466" Type="http://schemas.openxmlformats.org/officeDocument/2006/relationships/image" Target="../media/image474.png"/><Relationship Id="rId631" Type="http://schemas.openxmlformats.org/officeDocument/2006/relationships/image" Target="../media/image639.png"/><Relationship Id="rId673" Type="http://schemas.openxmlformats.org/officeDocument/2006/relationships/image" Target="../media/image681.png"/><Relationship Id="rId23" Type="http://schemas.openxmlformats.org/officeDocument/2006/relationships/image" Target="../media/image31.png"/><Relationship Id="rId119" Type="http://schemas.openxmlformats.org/officeDocument/2006/relationships/image" Target="../media/image127.png"/><Relationship Id="rId270" Type="http://schemas.openxmlformats.org/officeDocument/2006/relationships/image" Target="../media/image278.png"/><Relationship Id="rId326" Type="http://schemas.openxmlformats.org/officeDocument/2006/relationships/image" Target="../media/image334.png"/><Relationship Id="rId533" Type="http://schemas.openxmlformats.org/officeDocument/2006/relationships/image" Target="../media/image541.png"/><Relationship Id="rId65" Type="http://schemas.openxmlformats.org/officeDocument/2006/relationships/image" Target="../media/image73.png"/><Relationship Id="rId130" Type="http://schemas.openxmlformats.org/officeDocument/2006/relationships/image" Target="../media/image138.png"/><Relationship Id="rId368" Type="http://schemas.openxmlformats.org/officeDocument/2006/relationships/image" Target="../media/image376.png"/><Relationship Id="rId575" Type="http://schemas.openxmlformats.org/officeDocument/2006/relationships/image" Target="../media/image583.png"/><Relationship Id="rId172" Type="http://schemas.openxmlformats.org/officeDocument/2006/relationships/image" Target="../media/image180.png"/><Relationship Id="rId228" Type="http://schemas.openxmlformats.org/officeDocument/2006/relationships/image" Target="../media/image236.png"/><Relationship Id="rId435" Type="http://schemas.openxmlformats.org/officeDocument/2006/relationships/image" Target="../media/image443.png"/><Relationship Id="rId477" Type="http://schemas.openxmlformats.org/officeDocument/2006/relationships/image" Target="../media/image485.png"/><Relationship Id="rId600" Type="http://schemas.openxmlformats.org/officeDocument/2006/relationships/image" Target="../media/image608.png"/><Relationship Id="rId642" Type="http://schemas.openxmlformats.org/officeDocument/2006/relationships/image" Target="../media/image650.png"/><Relationship Id="rId684" Type="http://schemas.openxmlformats.org/officeDocument/2006/relationships/image" Target="../media/image692.png"/><Relationship Id="rId281" Type="http://schemas.openxmlformats.org/officeDocument/2006/relationships/image" Target="../media/image289.png"/><Relationship Id="rId337" Type="http://schemas.openxmlformats.org/officeDocument/2006/relationships/image" Target="../media/image345.png"/><Relationship Id="rId502" Type="http://schemas.openxmlformats.org/officeDocument/2006/relationships/image" Target="../media/image510.png"/><Relationship Id="rId34" Type="http://schemas.openxmlformats.org/officeDocument/2006/relationships/image" Target="../media/image42.png"/><Relationship Id="rId76" Type="http://schemas.openxmlformats.org/officeDocument/2006/relationships/image" Target="../media/image84.png"/><Relationship Id="rId141" Type="http://schemas.openxmlformats.org/officeDocument/2006/relationships/image" Target="../media/image149.png"/><Relationship Id="rId379" Type="http://schemas.openxmlformats.org/officeDocument/2006/relationships/image" Target="../media/image387.png"/><Relationship Id="rId544" Type="http://schemas.openxmlformats.org/officeDocument/2006/relationships/image" Target="../media/image552.png"/><Relationship Id="rId586" Type="http://schemas.openxmlformats.org/officeDocument/2006/relationships/image" Target="../media/image594.png"/><Relationship Id="rId7" Type="http://schemas.openxmlformats.org/officeDocument/2006/relationships/image" Target="../media/image15.png"/><Relationship Id="rId183" Type="http://schemas.openxmlformats.org/officeDocument/2006/relationships/image" Target="../media/image191.png"/><Relationship Id="rId239" Type="http://schemas.openxmlformats.org/officeDocument/2006/relationships/image" Target="../media/image247.png"/><Relationship Id="rId390" Type="http://schemas.openxmlformats.org/officeDocument/2006/relationships/image" Target="../media/image398.png"/><Relationship Id="rId404" Type="http://schemas.openxmlformats.org/officeDocument/2006/relationships/image" Target="../media/image412.png"/><Relationship Id="rId446" Type="http://schemas.openxmlformats.org/officeDocument/2006/relationships/image" Target="../media/image454.png"/><Relationship Id="rId611" Type="http://schemas.openxmlformats.org/officeDocument/2006/relationships/image" Target="../media/image619.png"/><Relationship Id="rId653" Type="http://schemas.openxmlformats.org/officeDocument/2006/relationships/image" Target="../media/image661.png"/><Relationship Id="rId250" Type="http://schemas.openxmlformats.org/officeDocument/2006/relationships/image" Target="../media/image258.png"/><Relationship Id="rId292" Type="http://schemas.openxmlformats.org/officeDocument/2006/relationships/image" Target="../media/image300.png"/><Relationship Id="rId306" Type="http://schemas.openxmlformats.org/officeDocument/2006/relationships/image" Target="../media/image314.png"/><Relationship Id="rId488" Type="http://schemas.openxmlformats.org/officeDocument/2006/relationships/image" Target="../media/image496.png"/><Relationship Id="rId695" Type="http://schemas.openxmlformats.org/officeDocument/2006/relationships/image" Target="../media/image2.png"/><Relationship Id="rId45" Type="http://schemas.openxmlformats.org/officeDocument/2006/relationships/image" Target="../media/image53.png"/><Relationship Id="rId87" Type="http://schemas.openxmlformats.org/officeDocument/2006/relationships/image" Target="../media/image95.png"/><Relationship Id="rId110" Type="http://schemas.openxmlformats.org/officeDocument/2006/relationships/image" Target="../media/image118.png"/><Relationship Id="rId348" Type="http://schemas.openxmlformats.org/officeDocument/2006/relationships/image" Target="../media/image356.png"/><Relationship Id="rId513" Type="http://schemas.openxmlformats.org/officeDocument/2006/relationships/image" Target="../media/image521.png"/><Relationship Id="rId555" Type="http://schemas.openxmlformats.org/officeDocument/2006/relationships/image" Target="../media/image563.png"/><Relationship Id="rId597" Type="http://schemas.openxmlformats.org/officeDocument/2006/relationships/image" Target="../media/image605.png"/><Relationship Id="rId152" Type="http://schemas.openxmlformats.org/officeDocument/2006/relationships/image" Target="../media/image160.png"/><Relationship Id="rId194" Type="http://schemas.openxmlformats.org/officeDocument/2006/relationships/image" Target="../media/image202.png"/><Relationship Id="rId208" Type="http://schemas.openxmlformats.org/officeDocument/2006/relationships/image" Target="../media/image216.png"/><Relationship Id="rId415" Type="http://schemas.openxmlformats.org/officeDocument/2006/relationships/image" Target="../media/image423.png"/><Relationship Id="rId457" Type="http://schemas.openxmlformats.org/officeDocument/2006/relationships/image" Target="../media/image465.png"/><Relationship Id="rId622" Type="http://schemas.openxmlformats.org/officeDocument/2006/relationships/image" Target="../media/image630.png"/><Relationship Id="rId261" Type="http://schemas.openxmlformats.org/officeDocument/2006/relationships/image" Target="../media/image269.png"/><Relationship Id="rId499" Type="http://schemas.openxmlformats.org/officeDocument/2006/relationships/image" Target="../media/image507.png"/><Relationship Id="rId664" Type="http://schemas.openxmlformats.org/officeDocument/2006/relationships/image" Target="../media/image672.png"/><Relationship Id="rId14" Type="http://schemas.openxmlformats.org/officeDocument/2006/relationships/image" Target="../media/image22.png"/><Relationship Id="rId56" Type="http://schemas.openxmlformats.org/officeDocument/2006/relationships/image" Target="../media/image64.png"/><Relationship Id="rId317" Type="http://schemas.openxmlformats.org/officeDocument/2006/relationships/image" Target="../media/image325.png"/><Relationship Id="rId359" Type="http://schemas.openxmlformats.org/officeDocument/2006/relationships/image" Target="../media/image367.png"/><Relationship Id="rId524" Type="http://schemas.openxmlformats.org/officeDocument/2006/relationships/image" Target="../media/image532.png"/><Relationship Id="rId566" Type="http://schemas.openxmlformats.org/officeDocument/2006/relationships/image" Target="../media/image574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163" Type="http://schemas.openxmlformats.org/officeDocument/2006/relationships/image" Target="../media/image171.png"/><Relationship Id="rId219" Type="http://schemas.openxmlformats.org/officeDocument/2006/relationships/image" Target="../media/image227.png"/><Relationship Id="rId370" Type="http://schemas.openxmlformats.org/officeDocument/2006/relationships/image" Target="../media/image378.png"/><Relationship Id="rId426" Type="http://schemas.openxmlformats.org/officeDocument/2006/relationships/image" Target="../media/image434.png"/><Relationship Id="rId633" Type="http://schemas.openxmlformats.org/officeDocument/2006/relationships/image" Target="../media/image641.png"/><Relationship Id="rId230" Type="http://schemas.openxmlformats.org/officeDocument/2006/relationships/image" Target="../media/image238.png"/><Relationship Id="rId468" Type="http://schemas.openxmlformats.org/officeDocument/2006/relationships/image" Target="../media/image476.png"/><Relationship Id="rId675" Type="http://schemas.openxmlformats.org/officeDocument/2006/relationships/image" Target="../media/image683.png"/><Relationship Id="rId25" Type="http://schemas.openxmlformats.org/officeDocument/2006/relationships/image" Target="../media/image33.png"/><Relationship Id="rId67" Type="http://schemas.openxmlformats.org/officeDocument/2006/relationships/image" Target="../media/image75.png"/><Relationship Id="rId272" Type="http://schemas.openxmlformats.org/officeDocument/2006/relationships/image" Target="../media/image280.png"/><Relationship Id="rId328" Type="http://schemas.openxmlformats.org/officeDocument/2006/relationships/image" Target="../media/image336.png"/><Relationship Id="rId535" Type="http://schemas.openxmlformats.org/officeDocument/2006/relationships/image" Target="../media/image543.png"/><Relationship Id="rId577" Type="http://schemas.openxmlformats.org/officeDocument/2006/relationships/image" Target="../media/image585.png"/><Relationship Id="rId132" Type="http://schemas.openxmlformats.org/officeDocument/2006/relationships/image" Target="../media/image140.png"/><Relationship Id="rId174" Type="http://schemas.openxmlformats.org/officeDocument/2006/relationships/image" Target="../media/image182.png"/><Relationship Id="rId381" Type="http://schemas.openxmlformats.org/officeDocument/2006/relationships/image" Target="../media/image389.png"/><Relationship Id="rId602" Type="http://schemas.openxmlformats.org/officeDocument/2006/relationships/image" Target="../media/image610.png"/><Relationship Id="rId241" Type="http://schemas.openxmlformats.org/officeDocument/2006/relationships/image" Target="../media/image249.png"/><Relationship Id="rId437" Type="http://schemas.openxmlformats.org/officeDocument/2006/relationships/image" Target="../media/image445.png"/><Relationship Id="rId479" Type="http://schemas.openxmlformats.org/officeDocument/2006/relationships/image" Target="../media/image487.png"/><Relationship Id="rId644" Type="http://schemas.openxmlformats.org/officeDocument/2006/relationships/image" Target="../media/image652.png"/><Relationship Id="rId686" Type="http://schemas.openxmlformats.org/officeDocument/2006/relationships/image" Target="../media/image694.png"/><Relationship Id="rId36" Type="http://schemas.openxmlformats.org/officeDocument/2006/relationships/image" Target="../media/image44.png"/><Relationship Id="rId283" Type="http://schemas.openxmlformats.org/officeDocument/2006/relationships/image" Target="../media/image291.png"/><Relationship Id="rId339" Type="http://schemas.openxmlformats.org/officeDocument/2006/relationships/image" Target="../media/image347.png"/><Relationship Id="rId490" Type="http://schemas.openxmlformats.org/officeDocument/2006/relationships/image" Target="../media/image498.png"/><Relationship Id="rId504" Type="http://schemas.openxmlformats.org/officeDocument/2006/relationships/image" Target="../media/image512.png"/><Relationship Id="rId546" Type="http://schemas.openxmlformats.org/officeDocument/2006/relationships/image" Target="../media/image554.png"/><Relationship Id="rId78" Type="http://schemas.openxmlformats.org/officeDocument/2006/relationships/image" Target="../media/image86.png"/><Relationship Id="rId101" Type="http://schemas.openxmlformats.org/officeDocument/2006/relationships/image" Target="../media/image109.png"/><Relationship Id="rId143" Type="http://schemas.openxmlformats.org/officeDocument/2006/relationships/image" Target="../media/image151.png"/><Relationship Id="rId185" Type="http://schemas.openxmlformats.org/officeDocument/2006/relationships/image" Target="../media/image193.png"/><Relationship Id="rId350" Type="http://schemas.openxmlformats.org/officeDocument/2006/relationships/image" Target="../media/image358.png"/><Relationship Id="rId406" Type="http://schemas.openxmlformats.org/officeDocument/2006/relationships/image" Target="../media/image414.png"/><Relationship Id="rId588" Type="http://schemas.openxmlformats.org/officeDocument/2006/relationships/image" Target="../media/image596.png"/><Relationship Id="rId9" Type="http://schemas.openxmlformats.org/officeDocument/2006/relationships/image" Target="../media/image17.png"/><Relationship Id="rId210" Type="http://schemas.openxmlformats.org/officeDocument/2006/relationships/image" Target="../media/image218.png"/><Relationship Id="rId392" Type="http://schemas.openxmlformats.org/officeDocument/2006/relationships/image" Target="../media/image400.png"/><Relationship Id="rId448" Type="http://schemas.openxmlformats.org/officeDocument/2006/relationships/image" Target="../media/image456.png"/><Relationship Id="rId613" Type="http://schemas.openxmlformats.org/officeDocument/2006/relationships/image" Target="../media/image621.png"/><Relationship Id="rId655" Type="http://schemas.openxmlformats.org/officeDocument/2006/relationships/image" Target="../media/image663.png"/><Relationship Id="rId252" Type="http://schemas.openxmlformats.org/officeDocument/2006/relationships/image" Target="../media/image260.png"/><Relationship Id="rId294" Type="http://schemas.openxmlformats.org/officeDocument/2006/relationships/image" Target="../media/image302.png"/><Relationship Id="rId308" Type="http://schemas.openxmlformats.org/officeDocument/2006/relationships/image" Target="../media/image316.png"/><Relationship Id="rId515" Type="http://schemas.openxmlformats.org/officeDocument/2006/relationships/image" Target="../media/image523.png"/><Relationship Id="rId47" Type="http://schemas.openxmlformats.org/officeDocument/2006/relationships/image" Target="../media/image55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54" Type="http://schemas.openxmlformats.org/officeDocument/2006/relationships/image" Target="../media/image162.png"/><Relationship Id="rId361" Type="http://schemas.openxmlformats.org/officeDocument/2006/relationships/image" Target="../media/image369.png"/><Relationship Id="rId557" Type="http://schemas.openxmlformats.org/officeDocument/2006/relationships/image" Target="../media/image565.png"/><Relationship Id="rId599" Type="http://schemas.openxmlformats.org/officeDocument/2006/relationships/image" Target="../media/image607.png"/><Relationship Id="rId196" Type="http://schemas.openxmlformats.org/officeDocument/2006/relationships/image" Target="../media/image204.png"/><Relationship Id="rId417" Type="http://schemas.openxmlformats.org/officeDocument/2006/relationships/image" Target="../media/image425.png"/><Relationship Id="rId459" Type="http://schemas.openxmlformats.org/officeDocument/2006/relationships/image" Target="../media/image467.png"/><Relationship Id="rId624" Type="http://schemas.openxmlformats.org/officeDocument/2006/relationships/image" Target="../media/image632.png"/><Relationship Id="rId666" Type="http://schemas.openxmlformats.org/officeDocument/2006/relationships/image" Target="../media/image674.png"/><Relationship Id="rId16" Type="http://schemas.openxmlformats.org/officeDocument/2006/relationships/image" Target="../media/image24.png"/><Relationship Id="rId221" Type="http://schemas.openxmlformats.org/officeDocument/2006/relationships/image" Target="../media/image229.png"/><Relationship Id="rId263" Type="http://schemas.openxmlformats.org/officeDocument/2006/relationships/image" Target="../media/image271.png"/><Relationship Id="rId319" Type="http://schemas.openxmlformats.org/officeDocument/2006/relationships/image" Target="../media/image327.png"/><Relationship Id="rId470" Type="http://schemas.openxmlformats.org/officeDocument/2006/relationships/image" Target="../media/image478.png"/><Relationship Id="rId526" Type="http://schemas.openxmlformats.org/officeDocument/2006/relationships/image" Target="../media/image534.png"/><Relationship Id="rId58" Type="http://schemas.openxmlformats.org/officeDocument/2006/relationships/image" Target="../media/image66.png"/><Relationship Id="rId123" Type="http://schemas.openxmlformats.org/officeDocument/2006/relationships/image" Target="../media/image131.png"/><Relationship Id="rId330" Type="http://schemas.openxmlformats.org/officeDocument/2006/relationships/image" Target="../media/image338.png"/><Relationship Id="rId568" Type="http://schemas.openxmlformats.org/officeDocument/2006/relationships/image" Target="../media/image576.png"/><Relationship Id="rId165" Type="http://schemas.openxmlformats.org/officeDocument/2006/relationships/image" Target="../media/image173.png"/><Relationship Id="rId372" Type="http://schemas.openxmlformats.org/officeDocument/2006/relationships/image" Target="../media/image380.png"/><Relationship Id="rId428" Type="http://schemas.openxmlformats.org/officeDocument/2006/relationships/image" Target="../media/image436.png"/><Relationship Id="rId635" Type="http://schemas.openxmlformats.org/officeDocument/2006/relationships/image" Target="../media/image643.png"/><Relationship Id="rId677" Type="http://schemas.openxmlformats.org/officeDocument/2006/relationships/image" Target="../media/image685.png"/><Relationship Id="rId232" Type="http://schemas.openxmlformats.org/officeDocument/2006/relationships/image" Target="../media/image240.png"/><Relationship Id="rId274" Type="http://schemas.openxmlformats.org/officeDocument/2006/relationships/image" Target="../media/image282.png"/><Relationship Id="rId481" Type="http://schemas.openxmlformats.org/officeDocument/2006/relationships/image" Target="../media/image489.png"/><Relationship Id="rId27" Type="http://schemas.openxmlformats.org/officeDocument/2006/relationships/image" Target="../media/image35.png"/><Relationship Id="rId69" Type="http://schemas.openxmlformats.org/officeDocument/2006/relationships/image" Target="../media/image77.png"/><Relationship Id="rId134" Type="http://schemas.openxmlformats.org/officeDocument/2006/relationships/image" Target="../media/image142.png"/><Relationship Id="rId537" Type="http://schemas.openxmlformats.org/officeDocument/2006/relationships/image" Target="../media/image545.png"/><Relationship Id="rId579" Type="http://schemas.openxmlformats.org/officeDocument/2006/relationships/image" Target="../media/image587.png"/><Relationship Id="rId80" Type="http://schemas.openxmlformats.org/officeDocument/2006/relationships/image" Target="../media/image88.png"/><Relationship Id="rId176" Type="http://schemas.openxmlformats.org/officeDocument/2006/relationships/image" Target="../media/image184.png"/><Relationship Id="rId341" Type="http://schemas.openxmlformats.org/officeDocument/2006/relationships/image" Target="../media/image349.png"/><Relationship Id="rId383" Type="http://schemas.openxmlformats.org/officeDocument/2006/relationships/image" Target="../media/image391.png"/><Relationship Id="rId439" Type="http://schemas.openxmlformats.org/officeDocument/2006/relationships/image" Target="../media/image447.png"/><Relationship Id="rId590" Type="http://schemas.openxmlformats.org/officeDocument/2006/relationships/image" Target="../media/image598.png"/><Relationship Id="rId604" Type="http://schemas.openxmlformats.org/officeDocument/2006/relationships/image" Target="../media/image612.png"/><Relationship Id="rId646" Type="http://schemas.openxmlformats.org/officeDocument/2006/relationships/image" Target="../media/image654.png"/><Relationship Id="rId201" Type="http://schemas.openxmlformats.org/officeDocument/2006/relationships/image" Target="../media/image209.png"/><Relationship Id="rId243" Type="http://schemas.openxmlformats.org/officeDocument/2006/relationships/image" Target="../media/image251.png"/><Relationship Id="rId285" Type="http://schemas.openxmlformats.org/officeDocument/2006/relationships/image" Target="../media/image293.png"/><Relationship Id="rId450" Type="http://schemas.openxmlformats.org/officeDocument/2006/relationships/image" Target="../media/image458.png"/><Relationship Id="rId506" Type="http://schemas.openxmlformats.org/officeDocument/2006/relationships/image" Target="../media/image514.png"/><Relationship Id="rId688" Type="http://schemas.openxmlformats.org/officeDocument/2006/relationships/image" Target="../media/image696.png"/><Relationship Id="rId38" Type="http://schemas.openxmlformats.org/officeDocument/2006/relationships/image" Target="../media/image46.png"/><Relationship Id="rId103" Type="http://schemas.openxmlformats.org/officeDocument/2006/relationships/image" Target="../media/image111.png"/><Relationship Id="rId310" Type="http://schemas.openxmlformats.org/officeDocument/2006/relationships/image" Target="../media/image318.png"/><Relationship Id="rId492" Type="http://schemas.openxmlformats.org/officeDocument/2006/relationships/image" Target="../media/image500.png"/><Relationship Id="rId548" Type="http://schemas.openxmlformats.org/officeDocument/2006/relationships/image" Target="../media/image556.png"/><Relationship Id="rId91" Type="http://schemas.openxmlformats.org/officeDocument/2006/relationships/image" Target="../media/image99.png"/><Relationship Id="rId145" Type="http://schemas.openxmlformats.org/officeDocument/2006/relationships/image" Target="../media/image153.png"/><Relationship Id="rId187" Type="http://schemas.openxmlformats.org/officeDocument/2006/relationships/image" Target="../media/image195.png"/><Relationship Id="rId352" Type="http://schemas.openxmlformats.org/officeDocument/2006/relationships/image" Target="../media/image360.png"/><Relationship Id="rId394" Type="http://schemas.openxmlformats.org/officeDocument/2006/relationships/image" Target="../media/image402.png"/><Relationship Id="rId408" Type="http://schemas.openxmlformats.org/officeDocument/2006/relationships/image" Target="../media/image416.png"/><Relationship Id="rId615" Type="http://schemas.openxmlformats.org/officeDocument/2006/relationships/image" Target="../media/image623.png"/><Relationship Id="rId212" Type="http://schemas.openxmlformats.org/officeDocument/2006/relationships/image" Target="../media/image220.png"/><Relationship Id="rId254" Type="http://schemas.openxmlformats.org/officeDocument/2006/relationships/image" Target="../media/image262.png"/><Relationship Id="rId657" Type="http://schemas.openxmlformats.org/officeDocument/2006/relationships/image" Target="../media/image665.png"/><Relationship Id="rId49" Type="http://schemas.openxmlformats.org/officeDocument/2006/relationships/image" Target="../media/image57.png"/><Relationship Id="rId114" Type="http://schemas.openxmlformats.org/officeDocument/2006/relationships/image" Target="../media/image122.png"/><Relationship Id="rId296" Type="http://schemas.openxmlformats.org/officeDocument/2006/relationships/image" Target="../media/image304.png"/><Relationship Id="rId461" Type="http://schemas.openxmlformats.org/officeDocument/2006/relationships/image" Target="../media/image469.png"/><Relationship Id="rId517" Type="http://schemas.openxmlformats.org/officeDocument/2006/relationships/image" Target="../media/image525.png"/><Relationship Id="rId559" Type="http://schemas.openxmlformats.org/officeDocument/2006/relationships/image" Target="../media/image567.png"/><Relationship Id="rId60" Type="http://schemas.openxmlformats.org/officeDocument/2006/relationships/image" Target="../media/image68.png"/><Relationship Id="rId156" Type="http://schemas.openxmlformats.org/officeDocument/2006/relationships/image" Target="../media/image164.png"/><Relationship Id="rId198" Type="http://schemas.openxmlformats.org/officeDocument/2006/relationships/image" Target="../media/image206.png"/><Relationship Id="rId321" Type="http://schemas.openxmlformats.org/officeDocument/2006/relationships/image" Target="../media/image329.png"/><Relationship Id="rId363" Type="http://schemas.openxmlformats.org/officeDocument/2006/relationships/image" Target="../media/image371.png"/><Relationship Id="rId419" Type="http://schemas.openxmlformats.org/officeDocument/2006/relationships/image" Target="../media/image427.png"/><Relationship Id="rId570" Type="http://schemas.openxmlformats.org/officeDocument/2006/relationships/image" Target="../media/image578.png"/><Relationship Id="rId626" Type="http://schemas.openxmlformats.org/officeDocument/2006/relationships/image" Target="../media/image634.png"/><Relationship Id="rId223" Type="http://schemas.openxmlformats.org/officeDocument/2006/relationships/image" Target="../media/image231.png"/><Relationship Id="rId430" Type="http://schemas.openxmlformats.org/officeDocument/2006/relationships/image" Target="../media/image438.png"/><Relationship Id="rId668" Type="http://schemas.openxmlformats.org/officeDocument/2006/relationships/image" Target="../media/image676.png"/><Relationship Id="rId18" Type="http://schemas.openxmlformats.org/officeDocument/2006/relationships/image" Target="../media/image26.png"/><Relationship Id="rId265" Type="http://schemas.openxmlformats.org/officeDocument/2006/relationships/image" Target="../media/image273.png"/><Relationship Id="rId472" Type="http://schemas.openxmlformats.org/officeDocument/2006/relationships/image" Target="../media/image480.png"/><Relationship Id="rId528" Type="http://schemas.openxmlformats.org/officeDocument/2006/relationships/image" Target="../media/image536.png"/><Relationship Id="rId125" Type="http://schemas.openxmlformats.org/officeDocument/2006/relationships/image" Target="../media/image133.png"/><Relationship Id="rId167" Type="http://schemas.openxmlformats.org/officeDocument/2006/relationships/image" Target="../media/image175.png"/><Relationship Id="rId332" Type="http://schemas.openxmlformats.org/officeDocument/2006/relationships/image" Target="../media/image340.png"/><Relationship Id="rId374" Type="http://schemas.openxmlformats.org/officeDocument/2006/relationships/image" Target="../media/image382.png"/><Relationship Id="rId581" Type="http://schemas.openxmlformats.org/officeDocument/2006/relationships/image" Target="../media/image589.png"/><Relationship Id="rId71" Type="http://schemas.openxmlformats.org/officeDocument/2006/relationships/image" Target="../media/image79.png"/><Relationship Id="rId234" Type="http://schemas.openxmlformats.org/officeDocument/2006/relationships/image" Target="../media/image242.png"/><Relationship Id="rId637" Type="http://schemas.openxmlformats.org/officeDocument/2006/relationships/image" Target="../media/image645.png"/><Relationship Id="rId679" Type="http://schemas.openxmlformats.org/officeDocument/2006/relationships/image" Target="../media/image687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76" Type="http://schemas.openxmlformats.org/officeDocument/2006/relationships/image" Target="../media/image284.png"/><Relationship Id="rId441" Type="http://schemas.openxmlformats.org/officeDocument/2006/relationships/image" Target="../media/image449.png"/><Relationship Id="rId483" Type="http://schemas.openxmlformats.org/officeDocument/2006/relationships/image" Target="../media/image491.png"/><Relationship Id="rId539" Type="http://schemas.openxmlformats.org/officeDocument/2006/relationships/image" Target="../media/image547.png"/><Relationship Id="rId690" Type="http://schemas.openxmlformats.org/officeDocument/2006/relationships/image" Target="../media/image698.png"/><Relationship Id="rId40" Type="http://schemas.openxmlformats.org/officeDocument/2006/relationships/image" Target="../media/image48.png"/><Relationship Id="rId115" Type="http://schemas.openxmlformats.org/officeDocument/2006/relationships/image" Target="../media/image123.png"/><Relationship Id="rId136" Type="http://schemas.openxmlformats.org/officeDocument/2006/relationships/image" Target="../media/image144.png"/><Relationship Id="rId157" Type="http://schemas.openxmlformats.org/officeDocument/2006/relationships/image" Target="../media/image165.png"/><Relationship Id="rId178" Type="http://schemas.openxmlformats.org/officeDocument/2006/relationships/image" Target="../media/image186.png"/><Relationship Id="rId301" Type="http://schemas.openxmlformats.org/officeDocument/2006/relationships/image" Target="../media/image309.png"/><Relationship Id="rId322" Type="http://schemas.openxmlformats.org/officeDocument/2006/relationships/image" Target="../media/image330.png"/><Relationship Id="rId343" Type="http://schemas.openxmlformats.org/officeDocument/2006/relationships/image" Target="../media/image351.png"/><Relationship Id="rId364" Type="http://schemas.openxmlformats.org/officeDocument/2006/relationships/image" Target="../media/image372.png"/><Relationship Id="rId550" Type="http://schemas.openxmlformats.org/officeDocument/2006/relationships/image" Target="../media/image558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99" Type="http://schemas.openxmlformats.org/officeDocument/2006/relationships/image" Target="../media/image207.png"/><Relationship Id="rId203" Type="http://schemas.openxmlformats.org/officeDocument/2006/relationships/image" Target="../media/image211.png"/><Relationship Id="rId385" Type="http://schemas.openxmlformats.org/officeDocument/2006/relationships/image" Target="../media/image393.png"/><Relationship Id="rId571" Type="http://schemas.openxmlformats.org/officeDocument/2006/relationships/image" Target="../media/image579.png"/><Relationship Id="rId592" Type="http://schemas.openxmlformats.org/officeDocument/2006/relationships/image" Target="../media/image600.png"/><Relationship Id="rId606" Type="http://schemas.openxmlformats.org/officeDocument/2006/relationships/image" Target="../media/image614.png"/><Relationship Id="rId627" Type="http://schemas.openxmlformats.org/officeDocument/2006/relationships/image" Target="../media/image635.png"/><Relationship Id="rId648" Type="http://schemas.openxmlformats.org/officeDocument/2006/relationships/image" Target="../media/image656.png"/><Relationship Id="rId669" Type="http://schemas.openxmlformats.org/officeDocument/2006/relationships/image" Target="../media/image677.png"/><Relationship Id="rId19" Type="http://schemas.openxmlformats.org/officeDocument/2006/relationships/image" Target="../media/image27.png"/><Relationship Id="rId224" Type="http://schemas.openxmlformats.org/officeDocument/2006/relationships/image" Target="../media/image232.png"/><Relationship Id="rId245" Type="http://schemas.openxmlformats.org/officeDocument/2006/relationships/image" Target="../media/image253.png"/><Relationship Id="rId266" Type="http://schemas.openxmlformats.org/officeDocument/2006/relationships/image" Target="../media/image274.png"/><Relationship Id="rId287" Type="http://schemas.openxmlformats.org/officeDocument/2006/relationships/image" Target="../media/image295.png"/><Relationship Id="rId410" Type="http://schemas.openxmlformats.org/officeDocument/2006/relationships/image" Target="../media/image418.png"/><Relationship Id="rId431" Type="http://schemas.openxmlformats.org/officeDocument/2006/relationships/image" Target="../media/image439.png"/><Relationship Id="rId452" Type="http://schemas.openxmlformats.org/officeDocument/2006/relationships/image" Target="../media/image460.png"/><Relationship Id="rId473" Type="http://schemas.openxmlformats.org/officeDocument/2006/relationships/image" Target="../media/image481.png"/><Relationship Id="rId494" Type="http://schemas.openxmlformats.org/officeDocument/2006/relationships/image" Target="../media/image502.png"/><Relationship Id="rId508" Type="http://schemas.openxmlformats.org/officeDocument/2006/relationships/image" Target="../media/image516.png"/><Relationship Id="rId529" Type="http://schemas.openxmlformats.org/officeDocument/2006/relationships/image" Target="../media/image537.png"/><Relationship Id="rId680" Type="http://schemas.openxmlformats.org/officeDocument/2006/relationships/image" Target="../media/image688.png"/><Relationship Id="rId30" Type="http://schemas.openxmlformats.org/officeDocument/2006/relationships/image" Target="../media/image38.png"/><Relationship Id="rId105" Type="http://schemas.openxmlformats.org/officeDocument/2006/relationships/image" Target="../media/image113.png"/><Relationship Id="rId126" Type="http://schemas.openxmlformats.org/officeDocument/2006/relationships/image" Target="../media/image134.png"/><Relationship Id="rId147" Type="http://schemas.openxmlformats.org/officeDocument/2006/relationships/image" Target="../media/image155.png"/><Relationship Id="rId168" Type="http://schemas.openxmlformats.org/officeDocument/2006/relationships/image" Target="../media/image176.png"/><Relationship Id="rId312" Type="http://schemas.openxmlformats.org/officeDocument/2006/relationships/image" Target="../media/image320.png"/><Relationship Id="rId333" Type="http://schemas.openxmlformats.org/officeDocument/2006/relationships/image" Target="../media/image341.png"/><Relationship Id="rId354" Type="http://schemas.openxmlformats.org/officeDocument/2006/relationships/image" Target="../media/image362.png"/><Relationship Id="rId540" Type="http://schemas.openxmlformats.org/officeDocument/2006/relationships/image" Target="../media/image548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189" Type="http://schemas.openxmlformats.org/officeDocument/2006/relationships/image" Target="../media/image197.png"/><Relationship Id="rId375" Type="http://schemas.openxmlformats.org/officeDocument/2006/relationships/image" Target="../media/image383.png"/><Relationship Id="rId396" Type="http://schemas.openxmlformats.org/officeDocument/2006/relationships/image" Target="../media/image404.png"/><Relationship Id="rId561" Type="http://schemas.openxmlformats.org/officeDocument/2006/relationships/image" Target="../media/image569.png"/><Relationship Id="rId582" Type="http://schemas.openxmlformats.org/officeDocument/2006/relationships/image" Target="../media/image590.png"/><Relationship Id="rId617" Type="http://schemas.openxmlformats.org/officeDocument/2006/relationships/image" Target="../media/image625.png"/><Relationship Id="rId638" Type="http://schemas.openxmlformats.org/officeDocument/2006/relationships/image" Target="../media/image646.png"/><Relationship Id="rId659" Type="http://schemas.openxmlformats.org/officeDocument/2006/relationships/image" Target="../media/image667.png"/><Relationship Id="rId3" Type="http://schemas.openxmlformats.org/officeDocument/2006/relationships/image" Target="../media/image11.png"/><Relationship Id="rId214" Type="http://schemas.openxmlformats.org/officeDocument/2006/relationships/image" Target="../media/image222.png"/><Relationship Id="rId235" Type="http://schemas.openxmlformats.org/officeDocument/2006/relationships/image" Target="../media/image243.png"/><Relationship Id="rId256" Type="http://schemas.openxmlformats.org/officeDocument/2006/relationships/image" Target="../media/image264.png"/><Relationship Id="rId277" Type="http://schemas.openxmlformats.org/officeDocument/2006/relationships/image" Target="../media/image285.png"/><Relationship Id="rId298" Type="http://schemas.openxmlformats.org/officeDocument/2006/relationships/image" Target="../media/image306.png"/><Relationship Id="rId400" Type="http://schemas.openxmlformats.org/officeDocument/2006/relationships/image" Target="../media/image408.png"/><Relationship Id="rId421" Type="http://schemas.openxmlformats.org/officeDocument/2006/relationships/image" Target="../media/image429.png"/><Relationship Id="rId442" Type="http://schemas.openxmlformats.org/officeDocument/2006/relationships/image" Target="../media/image450.png"/><Relationship Id="rId463" Type="http://schemas.openxmlformats.org/officeDocument/2006/relationships/image" Target="../media/image471.png"/><Relationship Id="rId484" Type="http://schemas.openxmlformats.org/officeDocument/2006/relationships/image" Target="../media/image492.png"/><Relationship Id="rId519" Type="http://schemas.openxmlformats.org/officeDocument/2006/relationships/image" Target="../media/image527.png"/><Relationship Id="rId670" Type="http://schemas.openxmlformats.org/officeDocument/2006/relationships/image" Target="../media/image678.png"/><Relationship Id="rId116" Type="http://schemas.openxmlformats.org/officeDocument/2006/relationships/image" Target="../media/image124.png"/><Relationship Id="rId137" Type="http://schemas.openxmlformats.org/officeDocument/2006/relationships/image" Target="../media/image145.png"/><Relationship Id="rId158" Type="http://schemas.openxmlformats.org/officeDocument/2006/relationships/image" Target="../media/image166.png"/><Relationship Id="rId302" Type="http://schemas.openxmlformats.org/officeDocument/2006/relationships/image" Target="../media/image310.png"/><Relationship Id="rId323" Type="http://schemas.openxmlformats.org/officeDocument/2006/relationships/image" Target="../media/image331.png"/><Relationship Id="rId344" Type="http://schemas.openxmlformats.org/officeDocument/2006/relationships/image" Target="../media/image352.png"/><Relationship Id="rId530" Type="http://schemas.openxmlformats.org/officeDocument/2006/relationships/image" Target="../media/image538.png"/><Relationship Id="rId691" Type="http://schemas.openxmlformats.org/officeDocument/2006/relationships/image" Target="../media/image699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62" Type="http://schemas.openxmlformats.org/officeDocument/2006/relationships/image" Target="../media/image70.png"/><Relationship Id="rId83" Type="http://schemas.openxmlformats.org/officeDocument/2006/relationships/image" Target="../media/image91.png"/><Relationship Id="rId179" Type="http://schemas.openxmlformats.org/officeDocument/2006/relationships/image" Target="../media/image187.png"/><Relationship Id="rId365" Type="http://schemas.openxmlformats.org/officeDocument/2006/relationships/image" Target="../media/image373.png"/><Relationship Id="rId386" Type="http://schemas.openxmlformats.org/officeDocument/2006/relationships/image" Target="../media/image394.png"/><Relationship Id="rId551" Type="http://schemas.openxmlformats.org/officeDocument/2006/relationships/image" Target="../media/image559.png"/><Relationship Id="rId572" Type="http://schemas.openxmlformats.org/officeDocument/2006/relationships/image" Target="../media/image580.png"/><Relationship Id="rId593" Type="http://schemas.openxmlformats.org/officeDocument/2006/relationships/image" Target="../media/image601.png"/><Relationship Id="rId607" Type="http://schemas.openxmlformats.org/officeDocument/2006/relationships/image" Target="../media/image615.png"/><Relationship Id="rId628" Type="http://schemas.openxmlformats.org/officeDocument/2006/relationships/image" Target="../media/image636.png"/><Relationship Id="rId649" Type="http://schemas.openxmlformats.org/officeDocument/2006/relationships/image" Target="../media/image657.png"/><Relationship Id="rId190" Type="http://schemas.openxmlformats.org/officeDocument/2006/relationships/image" Target="../media/image198.png"/><Relationship Id="rId204" Type="http://schemas.openxmlformats.org/officeDocument/2006/relationships/image" Target="../media/image212.png"/><Relationship Id="rId225" Type="http://schemas.openxmlformats.org/officeDocument/2006/relationships/image" Target="../media/image233.png"/><Relationship Id="rId246" Type="http://schemas.openxmlformats.org/officeDocument/2006/relationships/image" Target="../media/image254.png"/><Relationship Id="rId267" Type="http://schemas.openxmlformats.org/officeDocument/2006/relationships/image" Target="../media/image275.png"/><Relationship Id="rId288" Type="http://schemas.openxmlformats.org/officeDocument/2006/relationships/image" Target="../media/image296.png"/><Relationship Id="rId411" Type="http://schemas.openxmlformats.org/officeDocument/2006/relationships/image" Target="../media/image419.png"/><Relationship Id="rId432" Type="http://schemas.openxmlformats.org/officeDocument/2006/relationships/image" Target="../media/image440.png"/><Relationship Id="rId453" Type="http://schemas.openxmlformats.org/officeDocument/2006/relationships/image" Target="../media/image461.png"/><Relationship Id="rId474" Type="http://schemas.openxmlformats.org/officeDocument/2006/relationships/image" Target="../media/image482.png"/><Relationship Id="rId509" Type="http://schemas.openxmlformats.org/officeDocument/2006/relationships/image" Target="../media/image517.png"/><Relationship Id="rId660" Type="http://schemas.openxmlformats.org/officeDocument/2006/relationships/image" Target="../media/image668.png"/><Relationship Id="rId106" Type="http://schemas.openxmlformats.org/officeDocument/2006/relationships/image" Target="../media/image114.png"/><Relationship Id="rId127" Type="http://schemas.openxmlformats.org/officeDocument/2006/relationships/image" Target="../media/image135.png"/><Relationship Id="rId313" Type="http://schemas.openxmlformats.org/officeDocument/2006/relationships/image" Target="../media/image321.png"/><Relationship Id="rId495" Type="http://schemas.openxmlformats.org/officeDocument/2006/relationships/image" Target="../media/image503.png"/><Relationship Id="rId681" Type="http://schemas.openxmlformats.org/officeDocument/2006/relationships/image" Target="../media/image689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94" Type="http://schemas.openxmlformats.org/officeDocument/2006/relationships/image" Target="../media/image102.png"/><Relationship Id="rId148" Type="http://schemas.openxmlformats.org/officeDocument/2006/relationships/image" Target="../media/image156.png"/><Relationship Id="rId169" Type="http://schemas.openxmlformats.org/officeDocument/2006/relationships/image" Target="../media/image177.png"/><Relationship Id="rId334" Type="http://schemas.openxmlformats.org/officeDocument/2006/relationships/image" Target="../media/image342.png"/><Relationship Id="rId355" Type="http://schemas.openxmlformats.org/officeDocument/2006/relationships/image" Target="../media/image363.png"/><Relationship Id="rId376" Type="http://schemas.openxmlformats.org/officeDocument/2006/relationships/image" Target="../media/image384.png"/><Relationship Id="rId397" Type="http://schemas.openxmlformats.org/officeDocument/2006/relationships/image" Target="../media/image405.png"/><Relationship Id="rId520" Type="http://schemas.openxmlformats.org/officeDocument/2006/relationships/image" Target="../media/image528.png"/><Relationship Id="rId541" Type="http://schemas.openxmlformats.org/officeDocument/2006/relationships/image" Target="../media/image549.png"/><Relationship Id="rId562" Type="http://schemas.openxmlformats.org/officeDocument/2006/relationships/image" Target="../media/image570.png"/><Relationship Id="rId583" Type="http://schemas.openxmlformats.org/officeDocument/2006/relationships/image" Target="../media/image591.png"/><Relationship Id="rId618" Type="http://schemas.openxmlformats.org/officeDocument/2006/relationships/image" Target="../media/image626.png"/><Relationship Id="rId639" Type="http://schemas.openxmlformats.org/officeDocument/2006/relationships/image" Target="../media/image647.png"/><Relationship Id="rId4" Type="http://schemas.openxmlformats.org/officeDocument/2006/relationships/image" Target="../media/image12.png"/><Relationship Id="rId180" Type="http://schemas.openxmlformats.org/officeDocument/2006/relationships/image" Target="../media/image188.png"/><Relationship Id="rId215" Type="http://schemas.openxmlformats.org/officeDocument/2006/relationships/image" Target="../media/image223.png"/><Relationship Id="rId236" Type="http://schemas.openxmlformats.org/officeDocument/2006/relationships/image" Target="../media/image244.png"/><Relationship Id="rId257" Type="http://schemas.openxmlformats.org/officeDocument/2006/relationships/image" Target="../media/image265.png"/><Relationship Id="rId278" Type="http://schemas.openxmlformats.org/officeDocument/2006/relationships/image" Target="../media/image286.png"/><Relationship Id="rId401" Type="http://schemas.openxmlformats.org/officeDocument/2006/relationships/image" Target="../media/image409.png"/><Relationship Id="rId422" Type="http://schemas.openxmlformats.org/officeDocument/2006/relationships/image" Target="../media/image430.png"/><Relationship Id="rId443" Type="http://schemas.openxmlformats.org/officeDocument/2006/relationships/image" Target="../media/image451.png"/><Relationship Id="rId464" Type="http://schemas.openxmlformats.org/officeDocument/2006/relationships/image" Target="../media/image472.png"/><Relationship Id="rId650" Type="http://schemas.openxmlformats.org/officeDocument/2006/relationships/image" Target="../media/image658.png"/><Relationship Id="rId303" Type="http://schemas.openxmlformats.org/officeDocument/2006/relationships/image" Target="../media/image311.png"/><Relationship Id="rId485" Type="http://schemas.openxmlformats.org/officeDocument/2006/relationships/image" Target="../media/image493.png"/><Relationship Id="rId692" Type="http://schemas.openxmlformats.org/officeDocument/2006/relationships/image" Target="../media/image700.png"/><Relationship Id="rId42" Type="http://schemas.openxmlformats.org/officeDocument/2006/relationships/image" Target="../media/image50.png"/><Relationship Id="rId84" Type="http://schemas.openxmlformats.org/officeDocument/2006/relationships/image" Target="../media/image92.png"/><Relationship Id="rId138" Type="http://schemas.openxmlformats.org/officeDocument/2006/relationships/image" Target="../media/image146.png"/><Relationship Id="rId345" Type="http://schemas.openxmlformats.org/officeDocument/2006/relationships/image" Target="../media/image353.png"/><Relationship Id="rId387" Type="http://schemas.openxmlformats.org/officeDocument/2006/relationships/image" Target="../media/image395.png"/><Relationship Id="rId510" Type="http://schemas.openxmlformats.org/officeDocument/2006/relationships/image" Target="../media/image518.png"/><Relationship Id="rId552" Type="http://schemas.openxmlformats.org/officeDocument/2006/relationships/image" Target="../media/image560.png"/><Relationship Id="rId594" Type="http://schemas.openxmlformats.org/officeDocument/2006/relationships/image" Target="../media/image602.png"/><Relationship Id="rId608" Type="http://schemas.openxmlformats.org/officeDocument/2006/relationships/image" Target="../media/image616.png"/><Relationship Id="rId191" Type="http://schemas.openxmlformats.org/officeDocument/2006/relationships/image" Target="../media/image199.png"/><Relationship Id="rId205" Type="http://schemas.openxmlformats.org/officeDocument/2006/relationships/image" Target="../media/image213.png"/><Relationship Id="rId247" Type="http://schemas.openxmlformats.org/officeDocument/2006/relationships/image" Target="../media/image255.png"/><Relationship Id="rId412" Type="http://schemas.openxmlformats.org/officeDocument/2006/relationships/image" Target="../media/image420.png"/><Relationship Id="rId107" Type="http://schemas.openxmlformats.org/officeDocument/2006/relationships/image" Target="../media/image115.png"/><Relationship Id="rId289" Type="http://schemas.openxmlformats.org/officeDocument/2006/relationships/image" Target="../media/image297.png"/><Relationship Id="rId454" Type="http://schemas.openxmlformats.org/officeDocument/2006/relationships/image" Target="../media/image462.png"/><Relationship Id="rId496" Type="http://schemas.openxmlformats.org/officeDocument/2006/relationships/image" Target="../media/image504.png"/><Relationship Id="rId661" Type="http://schemas.openxmlformats.org/officeDocument/2006/relationships/image" Target="../media/image669.png"/><Relationship Id="rId11" Type="http://schemas.openxmlformats.org/officeDocument/2006/relationships/image" Target="../media/image19.png"/><Relationship Id="rId53" Type="http://schemas.openxmlformats.org/officeDocument/2006/relationships/image" Target="../media/image61.png"/><Relationship Id="rId149" Type="http://schemas.openxmlformats.org/officeDocument/2006/relationships/image" Target="../media/image157.png"/><Relationship Id="rId314" Type="http://schemas.openxmlformats.org/officeDocument/2006/relationships/image" Target="../media/image322.png"/><Relationship Id="rId356" Type="http://schemas.openxmlformats.org/officeDocument/2006/relationships/image" Target="../media/image364.png"/><Relationship Id="rId398" Type="http://schemas.openxmlformats.org/officeDocument/2006/relationships/image" Target="../media/image406.png"/><Relationship Id="rId521" Type="http://schemas.openxmlformats.org/officeDocument/2006/relationships/image" Target="../media/image529.png"/><Relationship Id="rId563" Type="http://schemas.openxmlformats.org/officeDocument/2006/relationships/image" Target="../media/image571.png"/><Relationship Id="rId619" Type="http://schemas.openxmlformats.org/officeDocument/2006/relationships/image" Target="../media/image627.png"/><Relationship Id="rId95" Type="http://schemas.openxmlformats.org/officeDocument/2006/relationships/image" Target="../media/image103.png"/><Relationship Id="rId160" Type="http://schemas.openxmlformats.org/officeDocument/2006/relationships/image" Target="../media/image168.png"/><Relationship Id="rId216" Type="http://schemas.openxmlformats.org/officeDocument/2006/relationships/image" Target="../media/image224.png"/><Relationship Id="rId423" Type="http://schemas.openxmlformats.org/officeDocument/2006/relationships/image" Target="../media/image431.png"/><Relationship Id="rId258" Type="http://schemas.openxmlformats.org/officeDocument/2006/relationships/image" Target="../media/image266.png"/><Relationship Id="rId465" Type="http://schemas.openxmlformats.org/officeDocument/2006/relationships/image" Target="../media/image473.png"/><Relationship Id="rId630" Type="http://schemas.openxmlformats.org/officeDocument/2006/relationships/image" Target="../media/image638.png"/><Relationship Id="rId672" Type="http://schemas.openxmlformats.org/officeDocument/2006/relationships/image" Target="../media/image680.png"/><Relationship Id="rId22" Type="http://schemas.openxmlformats.org/officeDocument/2006/relationships/image" Target="../media/image30.png"/><Relationship Id="rId64" Type="http://schemas.openxmlformats.org/officeDocument/2006/relationships/image" Target="../media/image72.png"/><Relationship Id="rId118" Type="http://schemas.openxmlformats.org/officeDocument/2006/relationships/image" Target="../media/image126.png"/><Relationship Id="rId325" Type="http://schemas.openxmlformats.org/officeDocument/2006/relationships/image" Target="../media/image333.png"/><Relationship Id="rId367" Type="http://schemas.openxmlformats.org/officeDocument/2006/relationships/image" Target="../media/image375.png"/><Relationship Id="rId532" Type="http://schemas.openxmlformats.org/officeDocument/2006/relationships/image" Target="../media/image540.png"/><Relationship Id="rId574" Type="http://schemas.openxmlformats.org/officeDocument/2006/relationships/image" Target="../media/image582.png"/><Relationship Id="rId171" Type="http://schemas.openxmlformats.org/officeDocument/2006/relationships/image" Target="../media/image179.png"/><Relationship Id="rId227" Type="http://schemas.openxmlformats.org/officeDocument/2006/relationships/image" Target="../media/image235.png"/><Relationship Id="rId269" Type="http://schemas.openxmlformats.org/officeDocument/2006/relationships/image" Target="../media/image277.png"/><Relationship Id="rId434" Type="http://schemas.openxmlformats.org/officeDocument/2006/relationships/image" Target="../media/image442.png"/><Relationship Id="rId476" Type="http://schemas.openxmlformats.org/officeDocument/2006/relationships/image" Target="../media/image484.png"/><Relationship Id="rId641" Type="http://schemas.openxmlformats.org/officeDocument/2006/relationships/image" Target="../media/image649.png"/><Relationship Id="rId683" Type="http://schemas.openxmlformats.org/officeDocument/2006/relationships/image" Target="../media/image691.png"/><Relationship Id="rId33" Type="http://schemas.openxmlformats.org/officeDocument/2006/relationships/image" Target="../media/image41.png"/><Relationship Id="rId129" Type="http://schemas.openxmlformats.org/officeDocument/2006/relationships/image" Target="../media/image137.png"/><Relationship Id="rId280" Type="http://schemas.openxmlformats.org/officeDocument/2006/relationships/image" Target="../media/image288.png"/><Relationship Id="rId336" Type="http://schemas.openxmlformats.org/officeDocument/2006/relationships/image" Target="../media/image344.png"/><Relationship Id="rId501" Type="http://schemas.openxmlformats.org/officeDocument/2006/relationships/image" Target="../media/image509.png"/><Relationship Id="rId543" Type="http://schemas.openxmlformats.org/officeDocument/2006/relationships/image" Target="../media/image551.png"/><Relationship Id="rId75" Type="http://schemas.openxmlformats.org/officeDocument/2006/relationships/image" Target="../media/image83.png"/><Relationship Id="rId140" Type="http://schemas.openxmlformats.org/officeDocument/2006/relationships/image" Target="../media/image148.png"/><Relationship Id="rId182" Type="http://schemas.openxmlformats.org/officeDocument/2006/relationships/image" Target="../media/image190.png"/><Relationship Id="rId378" Type="http://schemas.openxmlformats.org/officeDocument/2006/relationships/image" Target="../media/image386.png"/><Relationship Id="rId403" Type="http://schemas.openxmlformats.org/officeDocument/2006/relationships/image" Target="../media/image411.png"/><Relationship Id="rId585" Type="http://schemas.openxmlformats.org/officeDocument/2006/relationships/image" Target="../media/image593.png"/><Relationship Id="rId6" Type="http://schemas.openxmlformats.org/officeDocument/2006/relationships/image" Target="../media/image14.png"/><Relationship Id="rId238" Type="http://schemas.openxmlformats.org/officeDocument/2006/relationships/image" Target="../media/image246.png"/><Relationship Id="rId445" Type="http://schemas.openxmlformats.org/officeDocument/2006/relationships/image" Target="../media/image453.png"/><Relationship Id="rId487" Type="http://schemas.openxmlformats.org/officeDocument/2006/relationships/image" Target="../media/image495.png"/><Relationship Id="rId610" Type="http://schemas.openxmlformats.org/officeDocument/2006/relationships/image" Target="../media/image618.png"/><Relationship Id="rId652" Type="http://schemas.openxmlformats.org/officeDocument/2006/relationships/image" Target="../media/image660.png"/><Relationship Id="rId694" Type="http://schemas.openxmlformats.org/officeDocument/2006/relationships/image" Target="../media/image702.png"/><Relationship Id="rId291" Type="http://schemas.openxmlformats.org/officeDocument/2006/relationships/image" Target="../media/image299.png"/><Relationship Id="rId305" Type="http://schemas.openxmlformats.org/officeDocument/2006/relationships/image" Target="../media/image313.png"/><Relationship Id="rId347" Type="http://schemas.openxmlformats.org/officeDocument/2006/relationships/image" Target="../media/image355.png"/><Relationship Id="rId512" Type="http://schemas.openxmlformats.org/officeDocument/2006/relationships/image" Target="../media/image520.png"/><Relationship Id="rId44" Type="http://schemas.openxmlformats.org/officeDocument/2006/relationships/image" Target="../media/image52.png"/><Relationship Id="rId86" Type="http://schemas.openxmlformats.org/officeDocument/2006/relationships/image" Target="../media/image94.png"/><Relationship Id="rId151" Type="http://schemas.openxmlformats.org/officeDocument/2006/relationships/image" Target="../media/image159.png"/><Relationship Id="rId389" Type="http://schemas.openxmlformats.org/officeDocument/2006/relationships/image" Target="../media/image397.png"/><Relationship Id="rId554" Type="http://schemas.openxmlformats.org/officeDocument/2006/relationships/image" Target="../media/image562.png"/><Relationship Id="rId596" Type="http://schemas.openxmlformats.org/officeDocument/2006/relationships/image" Target="../media/image604.png"/><Relationship Id="rId193" Type="http://schemas.openxmlformats.org/officeDocument/2006/relationships/image" Target="../media/image201.png"/><Relationship Id="rId207" Type="http://schemas.openxmlformats.org/officeDocument/2006/relationships/image" Target="../media/image215.png"/><Relationship Id="rId249" Type="http://schemas.openxmlformats.org/officeDocument/2006/relationships/image" Target="../media/image257.png"/><Relationship Id="rId414" Type="http://schemas.openxmlformats.org/officeDocument/2006/relationships/image" Target="../media/image422.png"/><Relationship Id="rId456" Type="http://schemas.openxmlformats.org/officeDocument/2006/relationships/image" Target="../media/image464.png"/><Relationship Id="rId498" Type="http://schemas.openxmlformats.org/officeDocument/2006/relationships/image" Target="../media/image506.png"/><Relationship Id="rId621" Type="http://schemas.openxmlformats.org/officeDocument/2006/relationships/image" Target="../media/image629.png"/><Relationship Id="rId663" Type="http://schemas.openxmlformats.org/officeDocument/2006/relationships/image" Target="../media/image671.png"/><Relationship Id="rId13" Type="http://schemas.openxmlformats.org/officeDocument/2006/relationships/image" Target="../media/image21.png"/><Relationship Id="rId109" Type="http://schemas.openxmlformats.org/officeDocument/2006/relationships/image" Target="../media/image117.png"/><Relationship Id="rId260" Type="http://schemas.openxmlformats.org/officeDocument/2006/relationships/image" Target="../media/image268.png"/><Relationship Id="rId316" Type="http://schemas.openxmlformats.org/officeDocument/2006/relationships/image" Target="../media/image324.png"/><Relationship Id="rId523" Type="http://schemas.openxmlformats.org/officeDocument/2006/relationships/image" Target="../media/image531.png"/><Relationship Id="rId55" Type="http://schemas.openxmlformats.org/officeDocument/2006/relationships/image" Target="../media/image63.png"/><Relationship Id="rId97" Type="http://schemas.openxmlformats.org/officeDocument/2006/relationships/image" Target="../media/image105.png"/><Relationship Id="rId120" Type="http://schemas.openxmlformats.org/officeDocument/2006/relationships/image" Target="../media/image128.png"/><Relationship Id="rId358" Type="http://schemas.openxmlformats.org/officeDocument/2006/relationships/image" Target="../media/image366.png"/><Relationship Id="rId565" Type="http://schemas.openxmlformats.org/officeDocument/2006/relationships/image" Target="../media/image573.png"/><Relationship Id="rId162" Type="http://schemas.openxmlformats.org/officeDocument/2006/relationships/image" Target="../media/image170.png"/><Relationship Id="rId218" Type="http://schemas.openxmlformats.org/officeDocument/2006/relationships/image" Target="../media/image226.png"/><Relationship Id="rId425" Type="http://schemas.openxmlformats.org/officeDocument/2006/relationships/image" Target="../media/image433.png"/><Relationship Id="rId467" Type="http://schemas.openxmlformats.org/officeDocument/2006/relationships/image" Target="../media/image475.png"/><Relationship Id="rId632" Type="http://schemas.openxmlformats.org/officeDocument/2006/relationships/image" Target="../media/image640.png"/><Relationship Id="rId271" Type="http://schemas.openxmlformats.org/officeDocument/2006/relationships/image" Target="../media/image279.png"/><Relationship Id="rId674" Type="http://schemas.openxmlformats.org/officeDocument/2006/relationships/image" Target="../media/image682.png"/><Relationship Id="rId24" Type="http://schemas.openxmlformats.org/officeDocument/2006/relationships/image" Target="../media/image32.png"/><Relationship Id="rId66" Type="http://schemas.openxmlformats.org/officeDocument/2006/relationships/image" Target="../media/image74.png"/><Relationship Id="rId131" Type="http://schemas.openxmlformats.org/officeDocument/2006/relationships/image" Target="../media/image139.png"/><Relationship Id="rId327" Type="http://schemas.openxmlformats.org/officeDocument/2006/relationships/image" Target="../media/image335.png"/><Relationship Id="rId369" Type="http://schemas.openxmlformats.org/officeDocument/2006/relationships/image" Target="../media/image377.png"/><Relationship Id="rId534" Type="http://schemas.openxmlformats.org/officeDocument/2006/relationships/image" Target="../media/image542.png"/><Relationship Id="rId576" Type="http://schemas.openxmlformats.org/officeDocument/2006/relationships/image" Target="../media/image584.png"/><Relationship Id="rId173" Type="http://schemas.openxmlformats.org/officeDocument/2006/relationships/image" Target="../media/image181.png"/><Relationship Id="rId229" Type="http://schemas.openxmlformats.org/officeDocument/2006/relationships/image" Target="../media/image237.png"/><Relationship Id="rId380" Type="http://schemas.openxmlformats.org/officeDocument/2006/relationships/image" Target="../media/image388.png"/><Relationship Id="rId436" Type="http://schemas.openxmlformats.org/officeDocument/2006/relationships/image" Target="../media/image444.png"/><Relationship Id="rId601" Type="http://schemas.openxmlformats.org/officeDocument/2006/relationships/image" Target="../media/image609.png"/><Relationship Id="rId643" Type="http://schemas.openxmlformats.org/officeDocument/2006/relationships/image" Target="../media/image651.png"/><Relationship Id="rId240" Type="http://schemas.openxmlformats.org/officeDocument/2006/relationships/image" Target="../media/image248.png"/><Relationship Id="rId478" Type="http://schemas.openxmlformats.org/officeDocument/2006/relationships/image" Target="../media/image486.png"/><Relationship Id="rId685" Type="http://schemas.openxmlformats.org/officeDocument/2006/relationships/image" Target="../media/image693.png"/><Relationship Id="rId35" Type="http://schemas.openxmlformats.org/officeDocument/2006/relationships/image" Target="../media/image43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282" Type="http://schemas.openxmlformats.org/officeDocument/2006/relationships/image" Target="../media/image290.png"/><Relationship Id="rId338" Type="http://schemas.openxmlformats.org/officeDocument/2006/relationships/image" Target="../media/image346.png"/><Relationship Id="rId503" Type="http://schemas.openxmlformats.org/officeDocument/2006/relationships/image" Target="../media/image511.png"/><Relationship Id="rId545" Type="http://schemas.openxmlformats.org/officeDocument/2006/relationships/image" Target="../media/image553.png"/><Relationship Id="rId587" Type="http://schemas.openxmlformats.org/officeDocument/2006/relationships/image" Target="../media/image595.png"/><Relationship Id="rId8" Type="http://schemas.openxmlformats.org/officeDocument/2006/relationships/image" Target="../media/image16.png"/><Relationship Id="rId142" Type="http://schemas.openxmlformats.org/officeDocument/2006/relationships/image" Target="../media/image150.png"/><Relationship Id="rId184" Type="http://schemas.openxmlformats.org/officeDocument/2006/relationships/image" Target="../media/image192.png"/><Relationship Id="rId391" Type="http://schemas.openxmlformats.org/officeDocument/2006/relationships/image" Target="../media/image399.png"/><Relationship Id="rId405" Type="http://schemas.openxmlformats.org/officeDocument/2006/relationships/image" Target="../media/image413.png"/><Relationship Id="rId447" Type="http://schemas.openxmlformats.org/officeDocument/2006/relationships/image" Target="../media/image455.png"/><Relationship Id="rId612" Type="http://schemas.openxmlformats.org/officeDocument/2006/relationships/image" Target="../media/image620.png"/><Relationship Id="rId251" Type="http://schemas.openxmlformats.org/officeDocument/2006/relationships/image" Target="../media/image259.png"/><Relationship Id="rId489" Type="http://schemas.openxmlformats.org/officeDocument/2006/relationships/image" Target="../media/image497.png"/><Relationship Id="rId654" Type="http://schemas.openxmlformats.org/officeDocument/2006/relationships/image" Target="../media/image662.png"/><Relationship Id="rId46" Type="http://schemas.openxmlformats.org/officeDocument/2006/relationships/image" Target="../media/image54.png"/><Relationship Id="rId293" Type="http://schemas.openxmlformats.org/officeDocument/2006/relationships/image" Target="../media/image301.png"/><Relationship Id="rId307" Type="http://schemas.openxmlformats.org/officeDocument/2006/relationships/image" Target="../media/image315.png"/><Relationship Id="rId349" Type="http://schemas.openxmlformats.org/officeDocument/2006/relationships/image" Target="../media/image357.png"/><Relationship Id="rId514" Type="http://schemas.openxmlformats.org/officeDocument/2006/relationships/image" Target="../media/image522.png"/><Relationship Id="rId556" Type="http://schemas.openxmlformats.org/officeDocument/2006/relationships/image" Target="../media/image564.png"/><Relationship Id="rId88" Type="http://schemas.openxmlformats.org/officeDocument/2006/relationships/image" Target="../media/image96.png"/><Relationship Id="rId111" Type="http://schemas.openxmlformats.org/officeDocument/2006/relationships/image" Target="../media/image119.png"/><Relationship Id="rId153" Type="http://schemas.openxmlformats.org/officeDocument/2006/relationships/image" Target="../media/image161.png"/><Relationship Id="rId195" Type="http://schemas.openxmlformats.org/officeDocument/2006/relationships/image" Target="../media/image203.png"/><Relationship Id="rId209" Type="http://schemas.openxmlformats.org/officeDocument/2006/relationships/image" Target="../media/image217.png"/><Relationship Id="rId360" Type="http://schemas.openxmlformats.org/officeDocument/2006/relationships/image" Target="../media/image368.png"/><Relationship Id="rId416" Type="http://schemas.openxmlformats.org/officeDocument/2006/relationships/image" Target="../media/image424.png"/><Relationship Id="rId598" Type="http://schemas.openxmlformats.org/officeDocument/2006/relationships/image" Target="../media/image606.png"/><Relationship Id="rId220" Type="http://schemas.openxmlformats.org/officeDocument/2006/relationships/image" Target="../media/image228.png"/><Relationship Id="rId458" Type="http://schemas.openxmlformats.org/officeDocument/2006/relationships/image" Target="../media/image466.png"/><Relationship Id="rId623" Type="http://schemas.openxmlformats.org/officeDocument/2006/relationships/image" Target="../media/image631.png"/><Relationship Id="rId665" Type="http://schemas.openxmlformats.org/officeDocument/2006/relationships/image" Target="../media/image673.png"/><Relationship Id="rId15" Type="http://schemas.openxmlformats.org/officeDocument/2006/relationships/image" Target="../media/image23.png"/><Relationship Id="rId57" Type="http://schemas.openxmlformats.org/officeDocument/2006/relationships/image" Target="../media/image65.png"/><Relationship Id="rId262" Type="http://schemas.openxmlformats.org/officeDocument/2006/relationships/image" Target="../media/image270.png"/><Relationship Id="rId318" Type="http://schemas.openxmlformats.org/officeDocument/2006/relationships/image" Target="../media/image326.png"/><Relationship Id="rId525" Type="http://schemas.openxmlformats.org/officeDocument/2006/relationships/image" Target="../media/image533.png"/><Relationship Id="rId567" Type="http://schemas.openxmlformats.org/officeDocument/2006/relationships/image" Target="../media/image575.png"/><Relationship Id="rId99" Type="http://schemas.openxmlformats.org/officeDocument/2006/relationships/image" Target="../media/image107.png"/><Relationship Id="rId122" Type="http://schemas.openxmlformats.org/officeDocument/2006/relationships/image" Target="../media/image130.png"/><Relationship Id="rId164" Type="http://schemas.openxmlformats.org/officeDocument/2006/relationships/image" Target="../media/image172.png"/><Relationship Id="rId371" Type="http://schemas.openxmlformats.org/officeDocument/2006/relationships/image" Target="../media/image379.png"/><Relationship Id="rId427" Type="http://schemas.openxmlformats.org/officeDocument/2006/relationships/image" Target="../media/image435.png"/><Relationship Id="rId469" Type="http://schemas.openxmlformats.org/officeDocument/2006/relationships/image" Target="../media/image477.png"/><Relationship Id="rId634" Type="http://schemas.openxmlformats.org/officeDocument/2006/relationships/image" Target="../media/image642.png"/><Relationship Id="rId676" Type="http://schemas.openxmlformats.org/officeDocument/2006/relationships/image" Target="../media/image684.png"/><Relationship Id="rId26" Type="http://schemas.openxmlformats.org/officeDocument/2006/relationships/image" Target="../media/image34.png"/><Relationship Id="rId231" Type="http://schemas.openxmlformats.org/officeDocument/2006/relationships/image" Target="../media/image239.png"/><Relationship Id="rId273" Type="http://schemas.openxmlformats.org/officeDocument/2006/relationships/image" Target="../media/image281.png"/><Relationship Id="rId329" Type="http://schemas.openxmlformats.org/officeDocument/2006/relationships/image" Target="../media/image337.png"/><Relationship Id="rId480" Type="http://schemas.openxmlformats.org/officeDocument/2006/relationships/image" Target="../media/image488.png"/><Relationship Id="rId536" Type="http://schemas.openxmlformats.org/officeDocument/2006/relationships/image" Target="../media/image544.png"/><Relationship Id="rId68" Type="http://schemas.openxmlformats.org/officeDocument/2006/relationships/image" Target="../media/image76.png"/><Relationship Id="rId133" Type="http://schemas.openxmlformats.org/officeDocument/2006/relationships/image" Target="../media/image141.png"/><Relationship Id="rId175" Type="http://schemas.openxmlformats.org/officeDocument/2006/relationships/image" Target="../media/image183.png"/><Relationship Id="rId340" Type="http://schemas.openxmlformats.org/officeDocument/2006/relationships/image" Target="../media/image348.png"/><Relationship Id="rId578" Type="http://schemas.openxmlformats.org/officeDocument/2006/relationships/image" Target="../media/image586.png"/><Relationship Id="rId200" Type="http://schemas.openxmlformats.org/officeDocument/2006/relationships/image" Target="../media/image208.png"/><Relationship Id="rId382" Type="http://schemas.openxmlformats.org/officeDocument/2006/relationships/image" Target="../media/image390.png"/><Relationship Id="rId438" Type="http://schemas.openxmlformats.org/officeDocument/2006/relationships/image" Target="../media/image446.png"/><Relationship Id="rId603" Type="http://schemas.openxmlformats.org/officeDocument/2006/relationships/image" Target="../media/image611.png"/><Relationship Id="rId645" Type="http://schemas.openxmlformats.org/officeDocument/2006/relationships/image" Target="../media/image653.png"/><Relationship Id="rId687" Type="http://schemas.openxmlformats.org/officeDocument/2006/relationships/image" Target="../media/image695.png"/><Relationship Id="rId242" Type="http://schemas.openxmlformats.org/officeDocument/2006/relationships/image" Target="../media/image250.png"/><Relationship Id="rId284" Type="http://schemas.openxmlformats.org/officeDocument/2006/relationships/image" Target="../media/image292.png"/><Relationship Id="rId491" Type="http://schemas.openxmlformats.org/officeDocument/2006/relationships/image" Target="../media/image499.png"/><Relationship Id="rId505" Type="http://schemas.openxmlformats.org/officeDocument/2006/relationships/image" Target="../media/image513.png"/><Relationship Id="rId37" Type="http://schemas.openxmlformats.org/officeDocument/2006/relationships/image" Target="../media/image45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44" Type="http://schemas.openxmlformats.org/officeDocument/2006/relationships/image" Target="../media/image152.png"/><Relationship Id="rId547" Type="http://schemas.openxmlformats.org/officeDocument/2006/relationships/image" Target="../media/image555.png"/><Relationship Id="rId589" Type="http://schemas.openxmlformats.org/officeDocument/2006/relationships/image" Target="../media/image597.png"/><Relationship Id="rId90" Type="http://schemas.openxmlformats.org/officeDocument/2006/relationships/image" Target="../media/image98.png"/><Relationship Id="rId186" Type="http://schemas.openxmlformats.org/officeDocument/2006/relationships/image" Target="../media/image194.png"/><Relationship Id="rId351" Type="http://schemas.openxmlformats.org/officeDocument/2006/relationships/image" Target="../media/image359.png"/><Relationship Id="rId393" Type="http://schemas.openxmlformats.org/officeDocument/2006/relationships/image" Target="../media/image401.png"/><Relationship Id="rId407" Type="http://schemas.openxmlformats.org/officeDocument/2006/relationships/image" Target="../media/image415.png"/><Relationship Id="rId449" Type="http://schemas.openxmlformats.org/officeDocument/2006/relationships/image" Target="../media/image457.png"/><Relationship Id="rId614" Type="http://schemas.openxmlformats.org/officeDocument/2006/relationships/image" Target="../media/image622.png"/><Relationship Id="rId656" Type="http://schemas.openxmlformats.org/officeDocument/2006/relationships/image" Target="../media/image664.png"/><Relationship Id="rId211" Type="http://schemas.openxmlformats.org/officeDocument/2006/relationships/image" Target="../media/image219.png"/><Relationship Id="rId253" Type="http://schemas.openxmlformats.org/officeDocument/2006/relationships/image" Target="../media/image261.png"/><Relationship Id="rId295" Type="http://schemas.openxmlformats.org/officeDocument/2006/relationships/image" Target="../media/image303.png"/><Relationship Id="rId309" Type="http://schemas.openxmlformats.org/officeDocument/2006/relationships/image" Target="../media/image317.png"/><Relationship Id="rId460" Type="http://schemas.openxmlformats.org/officeDocument/2006/relationships/image" Target="../media/image468.png"/><Relationship Id="rId516" Type="http://schemas.openxmlformats.org/officeDocument/2006/relationships/image" Target="../media/image524.png"/><Relationship Id="rId48" Type="http://schemas.openxmlformats.org/officeDocument/2006/relationships/image" Target="../media/image56.png"/><Relationship Id="rId113" Type="http://schemas.openxmlformats.org/officeDocument/2006/relationships/image" Target="../media/image121.png"/><Relationship Id="rId320" Type="http://schemas.openxmlformats.org/officeDocument/2006/relationships/image" Target="../media/image328.png"/><Relationship Id="rId558" Type="http://schemas.openxmlformats.org/officeDocument/2006/relationships/image" Target="../media/image566.png"/><Relationship Id="rId155" Type="http://schemas.openxmlformats.org/officeDocument/2006/relationships/image" Target="../media/image163.png"/><Relationship Id="rId197" Type="http://schemas.openxmlformats.org/officeDocument/2006/relationships/image" Target="../media/image205.png"/><Relationship Id="rId362" Type="http://schemas.openxmlformats.org/officeDocument/2006/relationships/image" Target="../media/image370.png"/><Relationship Id="rId418" Type="http://schemas.openxmlformats.org/officeDocument/2006/relationships/image" Target="../media/image426.png"/><Relationship Id="rId625" Type="http://schemas.openxmlformats.org/officeDocument/2006/relationships/image" Target="../media/image633.png"/><Relationship Id="rId222" Type="http://schemas.openxmlformats.org/officeDocument/2006/relationships/image" Target="../media/image230.png"/><Relationship Id="rId264" Type="http://schemas.openxmlformats.org/officeDocument/2006/relationships/image" Target="../media/image272.png"/><Relationship Id="rId471" Type="http://schemas.openxmlformats.org/officeDocument/2006/relationships/image" Target="../media/image479.png"/><Relationship Id="rId667" Type="http://schemas.openxmlformats.org/officeDocument/2006/relationships/image" Target="../media/image675.png"/><Relationship Id="rId17" Type="http://schemas.openxmlformats.org/officeDocument/2006/relationships/image" Target="../media/image25.png"/><Relationship Id="rId59" Type="http://schemas.openxmlformats.org/officeDocument/2006/relationships/image" Target="../media/image67.png"/><Relationship Id="rId124" Type="http://schemas.openxmlformats.org/officeDocument/2006/relationships/image" Target="../media/image132.png"/><Relationship Id="rId527" Type="http://schemas.openxmlformats.org/officeDocument/2006/relationships/image" Target="../media/image535.png"/><Relationship Id="rId569" Type="http://schemas.openxmlformats.org/officeDocument/2006/relationships/image" Target="../media/image577.png"/><Relationship Id="rId70" Type="http://schemas.openxmlformats.org/officeDocument/2006/relationships/image" Target="../media/image78.png"/><Relationship Id="rId166" Type="http://schemas.openxmlformats.org/officeDocument/2006/relationships/image" Target="../media/image174.png"/><Relationship Id="rId331" Type="http://schemas.openxmlformats.org/officeDocument/2006/relationships/image" Target="../media/image339.png"/><Relationship Id="rId373" Type="http://schemas.openxmlformats.org/officeDocument/2006/relationships/image" Target="../media/image381.png"/><Relationship Id="rId429" Type="http://schemas.openxmlformats.org/officeDocument/2006/relationships/image" Target="../media/image437.png"/><Relationship Id="rId580" Type="http://schemas.openxmlformats.org/officeDocument/2006/relationships/image" Target="../media/image588.png"/><Relationship Id="rId636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41.png"/><Relationship Id="rId440" Type="http://schemas.openxmlformats.org/officeDocument/2006/relationships/image" Target="../media/image448.png"/><Relationship Id="rId678" Type="http://schemas.openxmlformats.org/officeDocument/2006/relationships/image" Target="../media/image686.png"/><Relationship Id="rId28" Type="http://schemas.openxmlformats.org/officeDocument/2006/relationships/image" Target="../media/image36.png"/><Relationship Id="rId275" Type="http://schemas.openxmlformats.org/officeDocument/2006/relationships/image" Target="../media/image283.png"/><Relationship Id="rId300" Type="http://schemas.openxmlformats.org/officeDocument/2006/relationships/image" Target="../media/image308.png"/><Relationship Id="rId482" Type="http://schemas.openxmlformats.org/officeDocument/2006/relationships/image" Target="../media/image490.png"/><Relationship Id="rId538" Type="http://schemas.openxmlformats.org/officeDocument/2006/relationships/image" Target="../media/image546.png"/><Relationship Id="rId81" Type="http://schemas.openxmlformats.org/officeDocument/2006/relationships/image" Target="../media/image89.png"/><Relationship Id="rId135" Type="http://schemas.openxmlformats.org/officeDocument/2006/relationships/image" Target="../media/image143.png"/><Relationship Id="rId177" Type="http://schemas.openxmlformats.org/officeDocument/2006/relationships/image" Target="../media/image185.png"/><Relationship Id="rId342" Type="http://schemas.openxmlformats.org/officeDocument/2006/relationships/image" Target="../media/image350.png"/><Relationship Id="rId384" Type="http://schemas.openxmlformats.org/officeDocument/2006/relationships/image" Target="../media/image392.png"/><Relationship Id="rId591" Type="http://schemas.openxmlformats.org/officeDocument/2006/relationships/image" Target="../media/image599.png"/><Relationship Id="rId605" Type="http://schemas.openxmlformats.org/officeDocument/2006/relationships/image" Target="../media/image613.png"/><Relationship Id="rId202" Type="http://schemas.openxmlformats.org/officeDocument/2006/relationships/image" Target="../media/image210.png"/><Relationship Id="rId244" Type="http://schemas.openxmlformats.org/officeDocument/2006/relationships/image" Target="../media/image252.png"/><Relationship Id="rId647" Type="http://schemas.openxmlformats.org/officeDocument/2006/relationships/image" Target="../media/image655.png"/><Relationship Id="rId689" Type="http://schemas.openxmlformats.org/officeDocument/2006/relationships/image" Target="../media/image697.png"/><Relationship Id="rId39" Type="http://schemas.openxmlformats.org/officeDocument/2006/relationships/image" Target="../media/image47.png"/><Relationship Id="rId286" Type="http://schemas.openxmlformats.org/officeDocument/2006/relationships/image" Target="../media/image294.png"/><Relationship Id="rId451" Type="http://schemas.openxmlformats.org/officeDocument/2006/relationships/image" Target="../media/image459.png"/><Relationship Id="rId493" Type="http://schemas.openxmlformats.org/officeDocument/2006/relationships/image" Target="../media/image501.png"/><Relationship Id="rId507" Type="http://schemas.openxmlformats.org/officeDocument/2006/relationships/image" Target="../media/image515.png"/><Relationship Id="rId549" Type="http://schemas.openxmlformats.org/officeDocument/2006/relationships/image" Target="../media/image557.png"/><Relationship Id="rId50" Type="http://schemas.openxmlformats.org/officeDocument/2006/relationships/image" Target="../media/image58.png"/><Relationship Id="rId104" Type="http://schemas.openxmlformats.org/officeDocument/2006/relationships/image" Target="../media/image112.png"/><Relationship Id="rId146" Type="http://schemas.openxmlformats.org/officeDocument/2006/relationships/image" Target="../media/image154.png"/><Relationship Id="rId188" Type="http://schemas.openxmlformats.org/officeDocument/2006/relationships/image" Target="../media/image196.png"/><Relationship Id="rId311" Type="http://schemas.openxmlformats.org/officeDocument/2006/relationships/image" Target="../media/image319.png"/><Relationship Id="rId353" Type="http://schemas.openxmlformats.org/officeDocument/2006/relationships/image" Target="../media/image361.png"/><Relationship Id="rId395" Type="http://schemas.openxmlformats.org/officeDocument/2006/relationships/image" Target="../media/image403.png"/><Relationship Id="rId409" Type="http://schemas.openxmlformats.org/officeDocument/2006/relationships/image" Target="../media/image417.png"/><Relationship Id="rId560" Type="http://schemas.openxmlformats.org/officeDocument/2006/relationships/image" Target="../media/image568.png"/><Relationship Id="rId92" Type="http://schemas.openxmlformats.org/officeDocument/2006/relationships/image" Target="../media/image100.png"/><Relationship Id="rId213" Type="http://schemas.openxmlformats.org/officeDocument/2006/relationships/image" Target="../media/image221.png"/><Relationship Id="rId420" Type="http://schemas.openxmlformats.org/officeDocument/2006/relationships/image" Target="../media/image428.png"/><Relationship Id="rId616" Type="http://schemas.openxmlformats.org/officeDocument/2006/relationships/image" Target="../media/image624.png"/><Relationship Id="rId658" Type="http://schemas.openxmlformats.org/officeDocument/2006/relationships/image" Target="../media/image666.png"/><Relationship Id="rId255" Type="http://schemas.openxmlformats.org/officeDocument/2006/relationships/image" Target="../media/image263.png"/><Relationship Id="rId297" Type="http://schemas.openxmlformats.org/officeDocument/2006/relationships/image" Target="../media/image305.png"/><Relationship Id="rId462" Type="http://schemas.openxmlformats.org/officeDocument/2006/relationships/image" Target="../media/image470.png"/><Relationship Id="rId518" Type="http://schemas.openxmlformats.org/officeDocument/2006/relationships/image" Target="../media/image5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4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png"/><Relationship Id="rId13" Type="http://schemas.openxmlformats.org/officeDocument/2006/relationships/image" Target="../media/image704.png"/><Relationship Id="rId3" Type="http://schemas.openxmlformats.org/officeDocument/2006/relationships/image" Target="../media/image8.png"/><Relationship Id="rId7" Type="http://schemas.openxmlformats.org/officeDocument/2006/relationships/image" Target="../media/image708.png"/><Relationship Id="rId12" Type="http://schemas.openxmlformats.org/officeDocument/2006/relationships/image" Target="../media/image713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7.jpg"/><Relationship Id="rId11" Type="http://schemas.openxmlformats.org/officeDocument/2006/relationships/image" Target="../media/image712.png"/><Relationship Id="rId5" Type="http://schemas.openxmlformats.org/officeDocument/2006/relationships/image" Target="../media/image706.jpg"/><Relationship Id="rId15" Type="http://schemas.openxmlformats.org/officeDocument/2006/relationships/image" Target="../media/image715.png"/><Relationship Id="rId10" Type="http://schemas.openxmlformats.org/officeDocument/2006/relationships/image" Target="../media/image711.png"/><Relationship Id="rId4" Type="http://schemas.openxmlformats.org/officeDocument/2006/relationships/image" Target="../media/image705.jpg"/><Relationship Id="rId9" Type="http://schemas.openxmlformats.org/officeDocument/2006/relationships/image" Target="../media/image710.png"/><Relationship Id="rId14" Type="http://schemas.openxmlformats.org/officeDocument/2006/relationships/image" Target="../media/image7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png"/><Relationship Id="rId13" Type="http://schemas.openxmlformats.org/officeDocument/2006/relationships/image" Target="../media/image724.png"/><Relationship Id="rId3" Type="http://schemas.openxmlformats.org/officeDocument/2006/relationships/image" Target="../media/image8.png"/><Relationship Id="rId7" Type="http://schemas.openxmlformats.org/officeDocument/2006/relationships/image" Target="../media/image718.jpeg"/><Relationship Id="rId12" Type="http://schemas.openxmlformats.org/officeDocument/2006/relationships/image" Target="../media/image723.png"/><Relationship Id="rId2" Type="http://schemas.openxmlformats.org/officeDocument/2006/relationships/image" Target="../media/image703.png"/><Relationship Id="rId16" Type="http://schemas.openxmlformats.org/officeDocument/2006/relationships/image" Target="../media/image7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7.png"/><Relationship Id="rId11" Type="http://schemas.openxmlformats.org/officeDocument/2006/relationships/image" Target="../media/image722.jpeg"/><Relationship Id="rId5" Type="http://schemas.openxmlformats.org/officeDocument/2006/relationships/image" Target="../media/image716.png"/><Relationship Id="rId15" Type="http://schemas.openxmlformats.org/officeDocument/2006/relationships/image" Target="../media/image726.jpeg"/><Relationship Id="rId10" Type="http://schemas.openxmlformats.org/officeDocument/2006/relationships/image" Target="../media/image721.png"/><Relationship Id="rId4" Type="http://schemas.openxmlformats.org/officeDocument/2006/relationships/image" Target="../media/image704.png"/><Relationship Id="rId9" Type="http://schemas.openxmlformats.org/officeDocument/2006/relationships/image" Target="../media/image720.jpeg"/><Relationship Id="rId14" Type="http://schemas.openxmlformats.org/officeDocument/2006/relationships/image" Target="../media/image7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1.jpg"/><Relationship Id="rId3" Type="http://schemas.openxmlformats.org/officeDocument/2006/relationships/image" Target="../media/image703.png"/><Relationship Id="rId7" Type="http://schemas.openxmlformats.org/officeDocument/2006/relationships/image" Target="../media/image730.jpg"/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9.png"/><Relationship Id="rId5" Type="http://schemas.openxmlformats.org/officeDocument/2006/relationships/image" Target="../media/image8.png"/><Relationship Id="rId4" Type="http://schemas.openxmlformats.org/officeDocument/2006/relationships/image" Target="../media/image70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5.jpg"/><Relationship Id="rId3" Type="http://schemas.openxmlformats.org/officeDocument/2006/relationships/image" Target="../media/image704.png"/><Relationship Id="rId7" Type="http://schemas.openxmlformats.org/officeDocument/2006/relationships/image" Target="../media/image734.jp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3.jpg"/><Relationship Id="rId5" Type="http://schemas.openxmlformats.org/officeDocument/2006/relationships/image" Target="../media/image732.jpg"/><Relationship Id="rId10" Type="http://schemas.openxmlformats.org/officeDocument/2006/relationships/image" Target="../media/image737.jpg"/><Relationship Id="rId4" Type="http://schemas.openxmlformats.org/officeDocument/2006/relationships/image" Target="../media/image8.png"/><Relationship Id="rId9" Type="http://schemas.openxmlformats.org/officeDocument/2006/relationships/image" Target="../media/image7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3" Type="http://schemas.openxmlformats.org/officeDocument/2006/relationships/image" Target="../media/image703.png"/><Relationship Id="rId7" Type="http://schemas.openxmlformats.org/officeDocument/2006/relationships/image" Target="../media/image740.jpeg"/><Relationship Id="rId2" Type="http://schemas.openxmlformats.org/officeDocument/2006/relationships/image" Target="../media/image7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9.png"/><Relationship Id="rId5" Type="http://schemas.openxmlformats.org/officeDocument/2006/relationships/image" Target="../media/image8.png"/><Relationship Id="rId4" Type="http://schemas.openxmlformats.org/officeDocument/2006/relationships/image" Target="../media/image704.png"/><Relationship Id="rId9" Type="http://schemas.openxmlformats.org/officeDocument/2006/relationships/image" Target="../media/image7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31656" y="3391916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1D75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1D75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1D75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1D75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1D75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1D75B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75BC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8185" y="3391916"/>
            <a:ext cx="110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1656" y="3765041"/>
            <a:ext cx="1470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B1C23"/>
                </a:solidFill>
                <a:latin typeface="Calibri"/>
                <a:cs typeface="Calibri"/>
              </a:rPr>
              <a:t>IC.</a:t>
            </a:r>
            <a:r>
              <a:rPr sz="2000" b="1" spc="-65" dirty="0">
                <a:solidFill>
                  <a:srgbClr val="EB1C2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D75BC"/>
                </a:solidFill>
                <a:latin typeface="Calibri"/>
                <a:cs typeface="Calibri"/>
              </a:rPr>
              <a:t>INTELKOM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600" y="1987550"/>
            <a:ext cx="2981325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16" y="346405"/>
            <a:ext cx="1084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517" y="346405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0" y="2162936"/>
            <a:ext cx="34118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1E78C2"/>
                </a:solidFill>
                <a:latin typeface="Calibri"/>
                <a:cs typeface="Calibri"/>
              </a:rPr>
              <a:t>Jasa</a:t>
            </a:r>
            <a:r>
              <a:rPr sz="1800" spc="-3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1E78C2"/>
                </a:solidFill>
                <a:latin typeface="Calibri"/>
                <a:cs typeface="Calibri"/>
              </a:rPr>
              <a:t>Pemindahan</a:t>
            </a:r>
            <a:r>
              <a:rPr spc="-5" dirty="0" smtClean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pc="-5" dirty="0" err="1" smtClean="0">
                <a:solidFill>
                  <a:srgbClr val="1E78C2"/>
                </a:solidFill>
                <a:latin typeface="Calibri"/>
                <a:cs typeface="Calibri"/>
              </a:rPr>
              <a:t>Barang</a:t>
            </a:r>
            <a:r>
              <a:rPr spc="-5" dirty="0" smtClean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1E78C2"/>
                </a:solidFill>
                <a:latin typeface="Calibri"/>
                <a:cs typeface="Calibri"/>
              </a:rPr>
              <a:t>(Mover</a:t>
            </a:r>
            <a:r>
              <a:rPr sz="1800" spc="-10" dirty="0">
                <a:solidFill>
                  <a:srgbClr val="1E78C2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0705" y="2145538"/>
            <a:ext cx="18567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A7BC0"/>
                </a:solidFill>
                <a:latin typeface="Calibri"/>
                <a:cs typeface="Calibri"/>
              </a:rPr>
              <a:t>Penyewaan</a:t>
            </a:r>
            <a:r>
              <a:rPr sz="1800" spc="-2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Gudang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09426" y="6061075"/>
            <a:ext cx="598805" cy="514350"/>
          </a:xfrm>
          <a:custGeom>
            <a:avLst/>
            <a:gdLst/>
            <a:ahLst/>
            <a:cxnLst/>
            <a:rect l="l" t="t" r="r" b="b"/>
            <a:pathLst>
              <a:path w="598804" h="514350">
                <a:moveTo>
                  <a:pt x="299212" y="0"/>
                </a:moveTo>
                <a:lnTo>
                  <a:pt x="250653" y="3365"/>
                </a:lnTo>
                <a:lnTo>
                  <a:pt x="204598" y="13110"/>
                </a:lnTo>
                <a:lnTo>
                  <a:pt x="161661" y="28704"/>
                </a:lnTo>
                <a:lnTo>
                  <a:pt x="122456" y="49619"/>
                </a:lnTo>
                <a:lnTo>
                  <a:pt x="87598" y="75323"/>
                </a:lnTo>
                <a:lnTo>
                  <a:pt x="57700" y="105289"/>
                </a:lnTo>
                <a:lnTo>
                  <a:pt x="33377" y="138986"/>
                </a:lnTo>
                <a:lnTo>
                  <a:pt x="15244" y="175886"/>
                </a:lnTo>
                <a:lnTo>
                  <a:pt x="3913" y="215459"/>
                </a:lnTo>
                <a:lnTo>
                  <a:pt x="0" y="257175"/>
                </a:lnTo>
                <a:lnTo>
                  <a:pt x="3913" y="298890"/>
                </a:lnTo>
                <a:lnTo>
                  <a:pt x="15244" y="338463"/>
                </a:lnTo>
                <a:lnTo>
                  <a:pt x="33377" y="375363"/>
                </a:lnTo>
                <a:lnTo>
                  <a:pt x="57700" y="409060"/>
                </a:lnTo>
                <a:lnTo>
                  <a:pt x="87598" y="439026"/>
                </a:lnTo>
                <a:lnTo>
                  <a:pt x="122456" y="464730"/>
                </a:lnTo>
                <a:lnTo>
                  <a:pt x="161661" y="485645"/>
                </a:lnTo>
                <a:lnTo>
                  <a:pt x="204598" y="501239"/>
                </a:lnTo>
                <a:lnTo>
                  <a:pt x="250653" y="510984"/>
                </a:lnTo>
                <a:lnTo>
                  <a:pt x="299212" y="514350"/>
                </a:lnTo>
                <a:lnTo>
                  <a:pt x="347740" y="510984"/>
                </a:lnTo>
                <a:lnTo>
                  <a:pt x="393777" y="501239"/>
                </a:lnTo>
                <a:lnTo>
                  <a:pt x="436706" y="485645"/>
                </a:lnTo>
                <a:lnTo>
                  <a:pt x="475912" y="464730"/>
                </a:lnTo>
                <a:lnTo>
                  <a:pt x="510778" y="439026"/>
                </a:lnTo>
                <a:lnTo>
                  <a:pt x="540686" y="409060"/>
                </a:lnTo>
                <a:lnTo>
                  <a:pt x="565022" y="375363"/>
                </a:lnTo>
                <a:lnTo>
                  <a:pt x="583167" y="338463"/>
                </a:lnTo>
                <a:lnTo>
                  <a:pt x="594507" y="298890"/>
                </a:lnTo>
                <a:lnTo>
                  <a:pt x="598424" y="257175"/>
                </a:lnTo>
                <a:lnTo>
                  <a:pt x="594507" y="215459"/>
                </a:lnTo>
                <a:lnTo>
                  <a:pt x="583167" y="175886"/>
                </a:lnTo>
                <a:lnTo>
                  <a:pt x="565022" y="138986"/>
                </a:lnTo>
                <a:lnTo>
                  <a:pt x="540686" y="105289"/>
                </a:lnTo>
                <a:lnTo>
                  <a:pt x="510778" y="75323"/>
                </a:lnTo>
                <a:lnTo>
                  <a:pt x="475912" y="49619"/>
                </a:lnTo>
                <a:lnTo>
                  <a:pt x="436706" y="28704"/>
                </a:lnTo>
                <a:lnTo>
                  <a:pt x="393777" y="13110"/>
                </a:lnTo>
                <a:lnTo>
                  <a:pt x="347740" y="3365"/>
                </a:lnTo>
                <a:lnTo>
                  <a:pt x="299212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0551" y="1314999"/>
            <a:ext cx="993775" cy="6497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53500" y="2905125"/>
            <a:ext cx="2540000" cy="2076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0551" y="2905125"/>
            <a:ext cx="2351024" cy="20764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2762" y="4481576"/>
            <a:ext cx="2081149" cy="15794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962" y="2701925"/>
            <a:ext cx="1674749" cy="138899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12</a:t>
            </a:r>
          </a:p>
        </p:txBody>
      </p:sp>
      <p:pic>
        <p:nvPicPr>
          <p:cNvPr id="5122" name="Picture 2" descr="C:\Users\user\Downloads\New folder\Jasa-Pindahan-Kantor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/>
          <a:stretch/>
        </p:blipFill>
        <p:spPr bwMode="auto">
          <a:xfrm>
            <a:off x="2971800" y="3610864"/>
            <a:ext cx="2466396" cy="13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061" y="228600"/>
            <a:ext cx="971211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203960" algn="l"/>
                <a:tab pos="2599055" algn="l"/>
                <a:tab pos="3763010" algn="l"/>
                <a:tab pos="4135120" algn="l"/>
                <a:tab pos="6245860" algn="l"/>
              </a:tabLst>
            </a:pPr>
            <a:r>
              <a:rPr sz="2800" u="sng" spc="300" dirty="0" smtClean="0">
                <a:solidFill>
                  <a:srgbClr val="00B050"/>
                </a:solidFill>
                <a:latin typeface="Cambria" pitchFamily="18" charset="0"/>
              </a:rPr>
              <a:t>SOLAR</a:t>
            </a:r>
            <a:r>
              <a:rPr sz="2800" u="sng" spc="3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sz="2800" u="sng" spc="300" dirty="0" smtClean="0">
                <a:solidFill>
                  <a:srgbClr val="00B050"/>
                </a:solidFill>
                <a:latin typeface="Cambria" pitchFamily="18" charset="0"/>
              </a:rPr>
              <a:t>STREET LIGHT</a:t>
            </a:r>
            <a:r>
              <a:rPr sz="2800" u="sng" spc="3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sz="2800" u="sng" spc="300" dirty="0" smtClean="0">
                <a:solidFill>
                  <a:srgbClr val="00B050"/>
                </a:solidFill>
                <a:latin typeface="Cambria" pitchFamily="18" charset="0"/>
              </a:rPr>
              <a:t>/ PJU TENAGA</a:t>
            </a:r>
            <a:r>
              <a:rPr sz="2800" u="sng" spc="30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sz="2800" u="sng" spc="300" dirty="0" smtClean="0">
                <a:solidFill>
                  <a:srgbClr val="00B050"/>
                </a:solidFill>
                <a:latin typeface="Cambria" pitchFamily="18" charset="0"/>
              </a:rPr>
              <a:t>SURYA</a:t>
            </a:r>
            <a:endParaRPr sz="2800" u="sng" spc="3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993" y="1905000"/>
            <a:ext cx="4314208" cy="1890902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10" dirty="0">
                <a:latin typeface="Calibri"/>
                <a:cs typeface="Calibri"/>
              </a:rPr>
              <a:t>A.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PJUTS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ONE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Grade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Solar Panel</a:t>
            </a:r>
            <a:endParaRPr sz="1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spc="5" dirty="0">
                <a:latin typeface="Calibri"/>
                <a:cs typeface="Calibri"/>
              </a:rPr>
              <a:t>80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watt,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100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watt</a:t>
            </a:r>
            <a:endParaRPr sz="1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spc="-20" dirty="0">
                <a:latin typeface="Calibri"/>
                <a:cs typeface="Calibri"/>
              </a:rPr>
              <a:t>Baterai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LiFePo4</a:t>
            </a:r>
            <a:endParaRPr sz="1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spc="-5" dirty="0">
                <a:latin typeface="Calibri"/>
                <a:cs typeface="Calibri"/>
              </a:rPr>
              <a:t>Garansi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Tahun</a:t>
            </a:r>
            <a:endParaRPr sz="1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dirty="0">
                <a:latin typeface="Calibri"/>
                <a:cs typeface="Calibri"/>
              </a:rPr>
              <a:t>Tiang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Octagonal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7-8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meter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4128" y="3733800"/>
            <a:ext cx="10351345" cy="2447925"/>
            <a:chOff x="768095" y="3285744"/>
            <a:chExt cx="7763509" cy="2447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399" y="3285744"/>
              <a:ext cx="4187952" cy="2447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" y="3285744"/>
              <a:ext cx="3639312" cy="24475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8912" y="1828800"/>
            <a:ext cx="5856224" cy="187147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3349121" cy="10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8"/>
          <p:cNvSpPr txBox="1"/>
          <p:nvPr/>
        </p:nvSpPr>
        <p:spPr>
          <a:xfrm>
            <a:off x="914400" y="6233241"/>
            <a:ext cx="80120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6FC0"/>
                </a:solidFill>
                <a:latin typeface="Trebuchet MS"/>
                <a:cs typeface="Trebuchet MS"/>
              </a:rPr>
              <a:t>Lighting up The Way Home ...... Penerangan Jalan Pulang Anda.......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446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14992" y="2034552"/>
            <a:ext cx="8586893" cy="401776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5" dirty="0">
                <a:latin typeface="Calibri"/>
                <a:cs typeface="Calibri"/>
              </a:rPr>
              <a:t>B.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PJUTS</a:t>
            </a:r>
            <a:r>
              <a:rPr sz="2400" b="1" spc="-5" dirty="0">
                <a:latin typeface="Calibri"/>
                <a:cs typeface="Calibri"/>
              </a:rPr>
              <a:t> TWO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ONE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b="1" spc="-5" dirty="0">
                <a:latin typeface="Calibri"/>
                <a:cs typeface="Calibri"/>
              </a:rPr>
              <a:t>Crossbow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Light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LED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30watt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dan </a:t>
            </a:r>
            <a:r>
              <a:rPr sz="1400" spc="-25" dirty="0">
                <a:latin typeface="Calibri"/>
                <a:cs typeface="Calibri"/>
              </a:rPr>
              <a:t>50watt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Panel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80wp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100wp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Grade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Baterai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Garansi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Tahun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Tiang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6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meter</a:t>
            </a:r>
            <a:endParaRPr sz="14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Simplify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Light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LED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20watt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Panel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40wp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Grade 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5" dirty="0">
                <a:latin typeface="Calibri"/>
                <a:cs typeface="Calibri"/>
              </a:rPr>
              <a:t>Baterai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Garansi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Tahun</a:t>
            </a:r>
            <a:endParaRPr sz="1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400" b="1" spc="-5" dirty="0">
                <a:latin typeface="Calibri"/>
                <a:cs typeface="Calibri"/>
              </a:rPr>
              <a:t>Tiang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5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5" dirty="0" smtClean="0">
                <a:latin typeface="Calibri"/>
                <a:cs typeface="Calibri"/>
              </a:rPr>
              <a:t>meter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3153" y="2307336"/>
            <a:ext cx="1747519" cy="16550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316992"/>
            <a:ext cx="6116320" cy="15880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9407" y="4285488"/>
            <a:ext cx="1747519" cy="1734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02701" y="2307336"/>
            <a:ext cx="2227072" cy="1655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2645" y="4495800"/>
            <a:ext cx="2227072" cy="16550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4400" y="6233241"/>
            <a:ext cx="80120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6FC0"/>
                </a:solidFill>
                <a:latin typeface="Trebuchet MS"/>
                <a:cs typeface="Trebuchet MS"/>
              </a:rPr>
              <a:t>Lighting up The Way Home ...... Penerangan Jalan Pulang Anda.......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20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54363" y="4495800"/>
            <a:ext cx="834728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Blue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fire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Light</a:t>
            </a:r>
            <a:endParaRPr sz="1800" dirty="0">
              <a:latin typeface="Calibri"/>
              <a:cs typeface="Calibri"/>
            </a:endParaRPr>
          </a:p>
          <a:p>
            <a:pPr marL="469900" marR="4820285">
              <a:lnSpc>
                <a:spcPct val="100000"/>
              </a:lnSpc>
              <a:spcBef>
                <a:spcPts val="45"/>
              </a:spcBef>
            </a:pPr>
            <a:r>
              <a:rPr sz="1400" spc="-15" dirty="0">
                <a:latin typeface="Calibri"/>
                <a:cs typeface="Calibri"/>
              </a:rPr>
              <a:t>LED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60 </a:t>
            </a:r>
            <a:r>
              <a:rPr sz="1400" spc="-30" dirty="0">
                <a:latin typeface="Calibri"/>
                <a:cs typeface="Calibri"/>
              </a:rPr>
              <a:t>watt 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Panel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120wp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Grade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 dirty="0">
              <a:latin typeface="Calibri"/>
              <a:cs typeface="Calibri"/>
            </a:endParaRPr>
          </a:p>
          <a:p>
            <a:pPr marL="469900" marR="411416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Baterai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  </a:t>
            </a:r>
            <a:r>
              <a:rPr sz="1400" spc="-10" dirty="0">
                <a:latin typeface="Calibri"/>
                <a:cs typeface="Calibri"/>
              </a:rPr>
              <a:t>160AH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Garansi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Tahun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Tiang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 smtClean="0">
                <a:latin typeface="Calibri"/>
                <a:cs typeface="Calibri"/>
              </a:rPr>
              <a:t>meter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4363" y="2552686"/>
            <a:ext cx="28143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Blue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sky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Light</a:t>
            </a:r>
            <a:endParaRPr sz="1800" dirty="0">
              <a:latin typeface="Calibri"/>
              <a:cs typeface="Calibri"/>
            </a:endParaRPr>
          </a:p>
          <a:p>
            <a:pPr marL="469900" marR="670560">
              <a:lnSpc>
                <a:spcPct val="100000"/>
              </a:lnSpc>
              <a:spcBef>
                <a:spcPts val="40"/>
              </a:spcBef>
            </a:pPr>
            <a:r>
              <a:rPr sz="1400" spc="-15" dirty="0">
                <a:latin typeface="Calibri"/>
                <a:cs typeface="Calibri"/>
              </a:rPr>
              <a:t>LED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50 </a:t>
            </a:r>
            <a:r>
              <a:rPr sz="1400" spc="-30" dirty="0">
                <a:latin typeface="Calibri"/>
                <a:cs typeface="Calibri"/>
              </a:rPr>
              <a:t>watt 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Panel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120wp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Grade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Baterai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120AH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Garansi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Tahun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Calibri"/>
                <a:cs typeface="Calibri"/>
              </a:rPr>
              <a:t>Tiang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6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meter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7792" y="2514600"/>
            <a:ext cx="1186688" cy="1405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2192" y="4495800"/>
            <a:ext cx="1689608" cy="10332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52540" y="2519159"/>
            <a:ext cx="286766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Blue fire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Light</a:t>
            </a:r>
            <a:endParaRPr sz="1800" dirty="0">
              <a:latin typeface="Calibri"/>
              <a:cs typeface="Calibri"/>
            </a:endParaRPr>
          </a:p>
          <a:p>
            <a:pPr marL="469900" marR="710565">
              <a:lnSpc>
                <a:spcPct val="100000"/>
              </a:lnSpc>
              <a:spcBef>
                <a:spcPts val="40"/>
              </a:spcBef>
            </a:pPr>
            <a:r>
              <a:rPr sz="1400" spc="-15" dirty="0">
                <a:latin typeface="Calibri"/>
                <a:cs typeface="Calibri"/>
              </a:rPr>
              <a:t>LED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80 </a:t>
            </a:r>
            <a:r>
              <a:rPr sz="1400" spc="-30" dirty="0">
                <a:latin typeface="Calibri"/>
                <a:cs typeface="Calibri"/>
              </a:rPr>
              <a:t>watt 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Panel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160wp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Grade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Baterai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220AH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Garansi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Tahun</a:t>
            </a:r>
            <a:endParaRPr sz="1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Calibri"/>
                <a:cs typeface="Calibri"/>
              </a:rPr>
              <a:t>Tiang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meter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4737" y="2484120"/>
            <a:ext cx="1259839" cy="1478280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316992"/>
            <a:ext cx="6116320" cy="1588008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914400" y="6233241"/>
            <a:ext cx="80120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6FC0"/>
                </a:solidFill>
                <a:latin typeface="Trebuchet MS"/>
                <a:cs typeface="Trebuchet MS"/>
              </a:rPr>
              <a:t>Lighting up The Way Home ...... Penerangan Jalan Pulang Anda.......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95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992" y="609900"/>
            <a:ext cx="10787379" cy="4838504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latin typeface="Calibri"/>
                <a:cs typeface="Calibri"/>
              </a:rPr>
              <a:t>C.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PJUTS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TWO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 ONE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EKONOMIS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Spesifikasi:</a:t>
            </a:r>
            <a:endParaRPr sz="24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Sensor </a:t>
            </a:r>
            <a:r>
              <a:rPr sz="1600" spc="-15" dirty="0">
                <a:latin typeface="Calibri"/>
                <a:cs typeface="Calibri"/>
              </a:rPr>
              <a:t>cahaya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otomatis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Calibri"/>
                <a:cs typeface="Calibri"/>
              </a:rPr>
              <a:t>SENSOR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GERAK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otomatis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15" dirty="0">
                <a:latin typeface="Calibri"/>
                <a:cs typeface="Calibri"/>
              </a:rPr>
              <a:t>Daya: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200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watt,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400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watt,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600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watt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Calibri"/>
                <a:cs typeface="Calibri"/>
              </a:rPr>
              <a:t>Sumber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cahaya: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LED</a:t>
            </a: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14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" dirty="0">
                <a:latin typeface="Calibri"/>
                <a:cs typeface="Calibri"/>
              </a:rPr>
              <a:t>pu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(</a:t>
            </a: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)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C3.2V</a:t>
            </a: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Panel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surya: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Panel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Polysilicon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(6v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30w)</a:t>
            </a: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14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" dirty="0">
                <a:latin typeface="Calibri"/>
                <a:cs typeface="Calibri"/>
              </a:rPr>
              <a:t>pu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(</a:t>
            </a: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)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3.2</a:t>
            </a:r>
            <a:r>
              <a:rPr sz="1600" spc="5" dirty="0">
                <a:latin typeface="Calibri"/>
                <a:cs typeface="Calibri"/>
              </a:rPr>
              <a:t>V</a:t>
            </a:r>
            <a:r>
              <a:rPr sz="1600" spc="10" dirty="0">
                <a:latin typeface="Calibri"/>
                <a:cs typeface="Calibri"/>
              </a:rPr>
              <a:t>-</a:t>
            </a:r>
            <a:r>
              <a:rPr sz="1600" dirty="0">
                <a:latin typeface="Calibri"/>
                <a:cs typeface="Calibri"/>
              </a:rPr>
              <a:t>20</a:t>
            </a:r>
            <a:r>
              <a:rPr sz="1600" spc="5" dirty="0">
                <a:latin typeface="Calibri"/>
                <a:cs typeface="Calibri"/>
              </a:rPr>
              <a:t>AH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Baterai</a:t>
            </a:r>
            <a:r>
              <a:rPr sz="1600" spc="-10" dirty="0">
                <a:latin typeface="MS Gothic"/>
                <a:cs typeface="MS Gothic"/>
              </a:rPr>
              <a:t>：</a:t>
            </a:r>
            <a:r>
              <a:rPr sz="1600" spc="-10" dirty="0">
                <a:latin typeface="Calibri"/>
                <a:cs typeface="Calibri"/>
              </a:rPr>
              <a:t>20AH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15" dirty="0">
                <a:latin typeface="Calibri"/>
                <a:cs typeface="Calibri"/>
              </a:rPr>
              <a:t>Waktu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pengisian: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8-12JAM</a:t>
            </a: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Area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Sensor: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15</a:t>
            </a:r>
            <a:r>
              <a:rPr sz="1600" spc="-10" dirty="0">
                <a:latin typeface="Calibri"/>
                <a:cs typeface="Calibri"/>
              </a:rPr>
              <a:t> meter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Chip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LED: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3030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SMD</a:t>
            </a: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dirty="0">
                <a:latin typeface="Calibri"/>
                <a:cs typeface="Calibri"/>
              </a:rPr>
              <a:t>Tiang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meter</a:t>
            </a:r>
            <a:endParaRPr sz="160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Non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Garansi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247" y="1447800"/>
            <a:ext cx="4600448" cy="3925824"/>
          </a:xfrm>
          <a:prstGeom prst="rect">
            <a:avLst/>
          </a:prstGeom>
        </p:spPr>
      </p:pic>
      <p:sp>
        <p:nvSpPr>
          <p:cNvPr id="4" name="object 8"/>
          <p:cNvSpPr txBox="1"/>
          <p:nvPr/>
        </p:nvSpPr>
        <p:spPr>
          <a:xfrm>
            <a:off x="914400" y="6233241"/>
            <a:ext cx="80120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6FC0"/>
                </a:solidFill>
                <a:latin typeface="Trebuchet MS"/>
                <a:cs typeface="Trebuchet MS"/>
              </a:rPr>
              <a:t>Lighting up The Way Home ...... Penerangan Jalan Pulang Anda.......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29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992" y="458691"/>
            <a:ext cx="8839200" cy="16433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latin typeface="Calibri"/>
                <a:cs typeface="Calibri"/>
              </a:rPr>
              <a:t>C.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SOLAR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GARDEN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LIGHT</a:t>
            </a:r>
            <a:r>
              <a:rPr sz="2800" b="1" spc="-5" dirty="0">
                <a:latin typeface="Calibri"/>
                <a:cs typeface="Calibri"/>
              </a:rPr>
              <a:t> (LAMPU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TAMAN)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0"/>
              </a:spcBef>
              <a:tabLst>
                <a:tab pos="756285" algn="l"/>
              </a:tabLst>
            </a:pPr>
            <a:r>
              <a:rPr sz="1800" dirty="0">
                <a:latin typeface="Arial MT"/>
                <a:cs typeface="Arial MT"/>
              </a:rPr>
              <a:t>–	</a:t>
            </a:r>
            <a:r>
              <a:rPr sz="1800" b="1" dirty="0">
                <a:latin typeface="Calibri"/>
                <a:cs typeface="Calibri"/>
              </a:rPr>
              <a:t>5W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Solar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Lawn</a:t>
            </a:r>
            <a:r>
              <a:rPr sz="1800" b="1" spc="-10" dirty="0">
                <a:latin typeface="Calibri"/>
                <a:cs typeface="Calibri"/>
              </a:rPr>
              <a:t> Light </a:t>
            </a:r>
            <a:r>
              <a:rPr sz="1800" b="1" spc="-15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Garden</a:t>
            </a:r>
            <a:endParaRPr sz="1800" dirty="0">
              <a:latin typeface="Calibri"/>
              <a:cs typeface="Calibri"/>
            </a:endParaRPr>
          </a:p>
          <a:p>
            <a:pPr marL="779780">
              <a:lnSpc>
                <a:spcPct val="100000"/>
              </a:lnSpc>
              <a:spcBef>
                <a:spcPts val="890"/>
              </a:spcBef>
            </a:pPr>
            <a:r>
              <a:rPr sz="1400" spc="-5" dirty="0">
                <a:latin typeface="Calibri"/>
                <a:cs typeface="Calibri"/>
              </a:rPr>
              <a:t>Model: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BCT-OLF1.0S</a:t>
            </a:r>
            <a:endParaRPr sz="1400" dirty="0">
              <a:latin typeface="Calibri"/>
              <a:cs typeface="Calibri"/>
            </a:endParaRPr>
          </a:p>
          <a:p>
            <a:pPr marL="779780" marR="186372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Solar</a:t>
            </a:r>
            <a:r>
              <a:rPr sz="1400" spc="-10" dirty="0">
                <a:latin typeface="Calibri"/>
                <a:cs typeface="Calibri"/>
              </a:rPr>
              <a:t> Panel:5V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5W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battery:3.2V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6AH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Light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Pole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length:690mm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Light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Source: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5W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4593" y="3426663"/>
            <a:ext cx="577342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Arial MT"/>
                <a:cs typeface="Arial MT"/>
              </a:rPr>
              <a:t>–	</a:t>
            </a:r>
            <a:r>
              <a:rPr sz="1800" b="1" spc="-5" dirty="0">
                <a:latin typeface="Calibri"/>
                <a:cs typeface="Calibri"/>
              </a:rPr>
              <a:t>10W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Golden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Apple Light</a:t>
            </a:r>
            <a:endParaRPr sz="1800" dirty="0">
              <a:latin typeface="Calibri"/>
              <a:cs typeface="Calibri"/>
            </a:endParaRPr>
          </a:p>
          <a:p>
            <a:pPr marL="357505">
              <a:lnSpc>
                <a:spcPct val="100000"/>
              </a:lnSpc>
              <a:spcBef>
                <a:spcPts val="1450"/>
              </a:spcBef>
            </a:pPr>
            <a:r>
              <a:rPr sz="1400" spc="-5" dirty="0">
                <a:latin typeface="Calibri"/>
                <a:cs typeface="Calibri"/>
              </a:rPr>
              <a:t>Model: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Golden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apple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light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Solar</a:t>
            </a:r>
            <a:r>
              <a:rPr sz="1400" spc="-10" dirty="0">
                <a:latin typeface="Calibri"/>
                <a:cs typeface="Calibri"/>
              </a:rPr>
              <a:t> Panel:5V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18W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LiFePO4</a:t>
            </a:r>
            <a:endParaRPr sz="1400" dirty="0">
              <a:latin typeface="Calibri"/>
              <a:cs typeface="Calibri"/>
            </a:endParaRPr>
          </a:p>
          <a:p>
            <a:pPr marL="35750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battery:3.2V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12AH</a:t>
            </a:r>
            <a:endParaRPr sz="1400" dirty="0">
              <a:latin typeface="Calibri"/>
              <a:cs typeface="Calibri"/>
            </a:endParaRPr>
          </a:p>
          <a:p>
            <a:pPr marL="357505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Calibri"/>
                <a:cs typeface="Calibri"/>
              </a:rPr>
              <a:t>Life</a:t>
            </a:r>
            <a:r>
              <a:rPr sz="1400" spc="-10" dirty="0">
                <a:latin typeface="Calibri"/>
                <a:cs typeface="Calibri"/>
              </a:rPr>
              <a:t> time: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25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years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Light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control: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10W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6431" y="2133601"/>
            <a:ext cx="2040128" cy="11369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5649" y="2133600"/>
            <a:ext cx="2804159" cy="11308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8881" y="4581144"/>
            <a:ext cx="1589023" cy="13655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5376" y="4581144"/>
            <a:ext cx="1637792" cy="13563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4400" y="6233241"/>
            <a:ext cx="80120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6FC0"/>
                </a:solidFill>
                <a:latin typeface="Trebuchet MS"/>
                <a:cs typeface="Trebuchet MS"/>
              </a:rPr>
              <a:t>Lighting up The Way Home ...... Penerangan Jalan Pulang Anda.......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028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4592" y="832485"/>
            <a:ext cx="4997027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Arial MT"/>
                <a:cs typeface="Arial MT"/>
              </a:rPr>
              <a:t>–	</a:t>
            </a:r>
            <a:r>
              <a:rPr sz="1800" b="1" dirty="0">
                <a:latin typeface="Calibri"/>
                <a:cs typeface="Calibri"/>
              </a:rPr>
              <a:t>Lotus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light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7watt</a:t>
            </a:r>
            <a:endParaRPr sz="1800" dirty="0">
              <a:latin typeface="Calibri"/>
              <a:cs typeface="Calibri"/>
            </a:endParaRPr>
          </a:p>
          <a:p>
            <a:pPr marL="322580">
              <a:lnSpc>
                <a:spcPts val="1600"/>
              </a:lnSpc>
            </a:pPr>
            <a:r>
              <a:rPr sz="1400" spc="-10" dirty="0">
                <a:latin typeface="Calibri"/>
                <a:cs typeface="Calibri"/>
              </a:rPr>
              <a:t>Model:BCT-OLL1.0</a:t>
            </a:r>
            <a:endParaRPr sz="1400" dirty="0">
              <a:latin typeface="Calibri"/>
              <a:cs typeface="Calibri"/>
            </a:endParaRPr>
          </a:p>
          <a:p>
            <a:pPr marL="32258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Solar </a:t>
            </a:r>
            <a:r>
              <a:rPr sz="1400" spc="-10" dirty="0">
                <a:latin typeface="Calibri"/>
                <a:cs typeface="Calibri"/>
              </a:rPr>
              <a:t>Panel:5V </a:t>
            </a:r>
            <a:r>
              <a:rPr sz="1400" spc="-15" dirty="0">
                <a:latin typeface="Calibri"/>
                <a:cs typeface="Calibri"/>
              </a:rPr>
              <a:t>18W LiFePO4 battery:3.2V</a:t>
            </a:r>
            <a:r>
              <a:rPr sz="1400" spc="-10" dirty="0">
                <a:latin typeface="Calibri"/>
                <a:cs typeface="Calibri"/>
              </a:rPr>
              <a:t> 2A0H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</a:t>
            </a:r>
            <a:r>
              <a:rPr sz="1400" spc="-10" dirty="0">
                <a:latin typeface="Calibri"/>
                <a:cs typeface="Calibri"/>
              </a:rPr>
              <a:t> time: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25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years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Light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Source: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7W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4593" y="3290570"/>
            <a:ext cx="504443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Arial MT"/>
                <a:cs typeface="Arial MT"/>
              </a:rPr>
              <a:t>–	</a:t>
            </a:r>
            <a:r>
              <a:rPr sz="1800" b="1" spc="-5" dirty="0">
                <a:latin typeface="Calibri"/>
                <a:cs typeface="Calibri"/>
              </a:rPr>
              <a:t>Golden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Peach </a:t>
            </a:r>
            <a:r>
              <a:rPr sz="1800" b="1" spc="-15" dirty="0">
                <a:latin typeface="Calibri"/>
                <a:cs typeface="Calibri"/>
              </a:rPr>
              <a:t>light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15watt</a:t>
            </a:r>
            <a:endParaRPr sz="1800" dirty="0">
              <a:latin typeface="Calibri"/>
              <a:cs typeface="Calibri"/>
            </a:endParaRPr>
          </a:p>
          <a:p>
            <a:pPr marL="357505">
              <a:lnSpc>
                <a:spcPts val="1520"/>
              </a:lnSpc>
            </a:pPr>
            <a:r>
              <a:rPr sz="1400" spc="-10" dirty="0">
                <a:latin typeface="Calibri"/>
                <a:cs typeface="Calibri"/>
              </a:rPr>
              <a:t>Model:BCT-OLL1.0</a:t>
            </a:r>
            <a:endParaRPr sz="1400" dirty="0">
              <a:latin typeface="Calibri"/>
              <a:cs typeface="Calibri"/>
            </a:endParaRPr>
          </a:p>
          <a:p>
            <a:pPr marL="357505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Solar </a:t>
            </a:r>
            <a:r>
              <a:rPr sz="1400" spc="-10" dirty="0">
                <a:latin typeface="Calibri"/>
                <a:cs typeface="Calibri"/>
              </a:rPr>
              <a:t>Panel:5V </a:t>
            </a:r>
            <a:r>
              <a:rPr sz="1400" spc="-15" dirty="0">
                <a:latin typeface="Calibri"/>
                <a:cs typeface="Calibri"/>
              </a:rPr>
              <a:t>18W LiFePO4 battery:3.2V</a:t>
            </a:r>
            <a:r>
              <a:rPr sz="1400" spc="-10" dirty="0">
                <a:latin typeface="Calibri"/>
                <a:cs typeface="Calibri"/>
              </a:rPr>
              <a:t> 2A0H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Life</a:t>
            </a:r>
            <a:r>
              <a:rPr sz="1400" spc="-10" dirty="0">
                <a:latin typeface="Calibri"/>
                <a:cs typeface="Calibri"/>
              </a:rPr>
              <a:t> time: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25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years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Light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Source: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7W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903" y="1905000"/>
            <a:ext cx="1540256" cy="12466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9721" y="1905000"/>
            <a:ext cx="2214879" cy="12070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1951" y="4383025"/>
            <a:ext cx="1601216" cy="12557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0079" y="4383025"/>
            <a:ext cx="1454912" cy="1255775"/>
          </a:xfrm>
          <a:prstGeom prst="rect">
            <a:avLst/>
          </a:prstGeom>
        </p:spPr>
      </p:pic>
      <p:sp>
        <p:nvSpPr>
          <p:cNvPr id="9" name="object 8"/>
          <p:cNvSpPr txBox="1"/>
          <p:nvPr/>
        </p:nvSpPr>
        <p:spPr>
          <a:xfrm>
            <a:off x="914400" y="6233241"/>
            <a:ext cx="80120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dirty="0">
                <a:solidFill>
                  <a:srgbClr val="006FC0"/>
                </a:solidFill>
                <a:latin typeface="Trebuchet MS"/>
                <a:cs typeface="Trebuchet MS"/>
              </a:rPr>
              <a:t>Lighting up The Way Home ...... Penerangan Jalan Pulang Anda.......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54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842009"/>
            <a:ext cx="1060561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3433445" algn="l"/>
              </a:tabLst>
            </a:pPr>
            <a:r>
              <a:rPr u="sng" dirty="0" smtClean="0">
                <a:solidFill>
                  <a:srgbClr val="00B050"/>
                </a:solidFill>
                <a:latin typeface="Cambria" pitchFamily="18" charset="0"/>
              </a:rPr>
              <a:t>POMPA</a:t>
            </a:r>
            <a:r>
              <a:rPr u="sng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u="sng" dirty="0" smtClean="0">
                <a:solidFill>
                  <a:srgbClr val="00B050"/>
                </a:solidFill>
                <a:latin typeface="Cambria" pitchFamily="18" charset="0"/>
              </a:rPr>
              <a:t>AIR</a:t>
            </a:r>
            <a:r>
              <a:rPr u="sng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u="sng" dirty="0" smtClean="0">
                <a:solidFill>
                  <a:srgbClr val="00B050"/>
                </a:solidFill>
                <a:latin typeface="Cambria" pitchFamily="18" charset="0"/>
              </a:rPr>
              <a:t>TENAGA SURYA</a:t>
            </a:r>
            <a:endParaRPr u="sng" dirty="0">
              <a:solidFill>
                <a:srgbClr val="00B050"/>
              </a:solidFill>
              <a:latin typeface="Cambria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4219" y="1880417"/>
            <a:ext cx="7337883" cy="4115826"/>
            <a:chOff x="755904" y="981455"/>
            <a:chExt cx="7942580" cy="5328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6344" y="1058188"/>
              <a:ext cx="4421876" cy="12948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6344" y="2350008"/>
              <a:ext cx="1914144" cy="1911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6344" y="4364735"/>
              <a:ext cx="1987296" cy="1944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04" y="981455"/>
              <a:ext cx="3520440" cy="531751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53027" y="1828800"/>
            <a:ext cx="2876973" cy="3889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HARGA: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TSQB3-47-48/500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=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35jt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4TSC2.5-70-48/500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=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35jt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4TSSC12-77-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150/1500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=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54jt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5TSC41-28-220-2200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=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78jt</a:t>
            </a:r>
            <a:endParaRPr sz="1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8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Garansi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3th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Harga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sudah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termasuk</a:t>
            </a:r>
            <a:endParaRPr sz="1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400" b="1" spc="-15" dirty="0">
                <a:latin typeface="Calibri"/>
                <a:cs typeface="Calibri"/>
              </a:rPr>
              <a:t>Akomodasi</a:t>
            </a:r>
            <a:endParaRPr sz="1400" dirty="0">
              <a:latin typeface="Calibri"/>
              <a:cs typeface="Calibri"/>
            </a:endParaRPr>
          </a:p>
          <a:p>
            <a:pPr marL="50800" marR="404495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latin typeface="Calibri"/>
                <a:cs typeface="Calibri"/>
              </a:rPr>
              <a:t>Instalasi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pemasangan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Barket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panel</a:t>
            </a:r>
            <a:endParaRPr sz="1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dll.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519" y="3850385"/>
            <a:ext cx="7853045" cy="196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Address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  <a:p>
            <a:pPr marL="12700" marR="66167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JL.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Mawar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Merah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IV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182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Malaka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Jaya,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Duren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Sawit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Jakarta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Timur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Indonesia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Telp.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0812-84291284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Email.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denidj@yahoo.com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Reperesntative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office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  <a:p>
            <a:pPr marL="12700" marR="5080">
              <a:lnSpc>
                <a:spcPts val="1870"/>
              </a:lnSpc>
              <a:spcBef>
                <a:spcPts val="105"/>
              </a:spcBef>
            </a:pPr>
            <a:r>
              <a:rPr sz="1600" spc="-5" dirty="0">
                <a:latin typeface="Arial MT"/>
                <a:cs typeface="Arial MT"/>
              </a:rPr>
              <a:t>Jl..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Guntur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Komplek Ruko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IBC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Blok</a:t>
            </a:r>
            <a:r>
              <a:rPr sz="1600" dirty="0">
                <a:latin typeface="Arial MT"/>
                <a:cs typeface="Arial MT"/>
              </a:rPr>
              <a:t> C-08,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Pakuwon,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Garut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Kota.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Jawa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Barat.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Indonesia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(depan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Ramayana)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764" y="762546"/>
            <a:ext cx="2742436" cy="23616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94" y="3709353"/>
            <a:ext cx="542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3191" y="842009"/>
            <a:ext cx="10605617" cy="738664"/>
          </a:xfrm>
        </p:spPr>
        <p:txBody>
          <a:bodyPr/>
          <a:lstStyle/>
          <a:p>
            <a:r>
              <a:rPr lang="id-ID" sz="1600" b="0" dirty="0">
                <a:latin typeface="Arial MT"/>
              </a:rPr>
              <a:t/>
            </a:r>
            <a:br>
              <a:rPr lang="id-ID" sz="1600" b="0" dirty="0">
                <a:latin typeface="Arial MT"/>
              </a:rPr>
            </a:br>
            <a:r>
              <a:rPr lang="id-ID" sz="1600" b="0" dirty="0" smtClean="0">
                <a:latin typeface="Arial MT"/>
              </a:rPr>
              <a:t>   </a:t>
            </a:r>
            <a:r>
              <a:rPr lang="id-ID" sz="1600" b="0" dirty="0">
                <a:latin typeface="Arial MT"/>
              </a:rPr>
              <a:t/>
            </a:r>
            <a:br>
              <a:rPr lang="id-ID" sz="1600" b="0" dirty="0">
                <a:latin typeface="Arial MT"/>
              </a:rPr>
            </a:br>
            <a:endParaRPr lang="id-ID" sz="1600" b="0" dirty="0">
              <a:latin typeface="Arial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3374" y="889844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(Cirebon) Perum Astapada Bestari Blok E No 12 Kel. Astapada Kec. Tengah Tani</a:t>
            </a:r>
          </a:p>
          <a:p>
            <a:endParaRPr lang="id-ID" sz="1600" dirty="0" smtClean="0">
              <a:latin typeface="Arial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(Tasik) Jl Peta Gunung Roai Gang Citra (depan Wisma Gambare) Kahuripan Kec.</a:t>
            </a:r>
          </a:p>
          <a:p>
            <a:r>
              <a:rPr lang="id-ID" sz="1600" dirty="0" smtClean="0">
                <a:latin typeface="Arial MT"/>
              </a:rPr>
              <a:t>      Tawang Tasik Kota</a:t>
            </a:r>
          </a:p>
          <a:p>
            <a:endParaRPr lang="id-ID" sz="1600" dirty="0" smtClean="0">
              <a:latin typeface="Arial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(Cimahi) Jl Sukajaya Dalam 3 , no 20 Desa Cibabat Kec Cimahi Utara Cimahi 40513</a:t>
            </a:r>
          </a:p>
          <a:p>
            <a:endParaRPr lang="id-ID" sz="1600" dirty="0" smtClean="0">
              <a:latin typeface="Arial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(Karawang) Perum Regent Park Blok A3 No 16A Desa Cibalongsari Kecamatan Klari</a:t>
            </a:r>
          </a:p>
          <a:p>
            <a:r>
              <a:rPr lang="id-ID" sz="1600" dirty="0" smtClean="0">
                <a:latin typeface="Arial MT"/>
              </a:rPr>
              <a:t>      Kabupaten Karawang</a:t>
            </a:r>
          </a:p>
          <a:p>
            <a:endParaRPr lang="id-ID" sz="1600" dirty="0" smtClean="0">
              <a:latin typeface="Arial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(Tangerang) Jl. Sektor 13 No 18 Sudimara Jaya Ciledug Tangerang.15151</a:t>
            </a:r>
          </a:p>
          <a:p>
            <a:endParaRPr lang="id-ID" sz="1600" dirty="0" smtClean="0">
              <a:latin typeface="Arial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(Sukabumi) Jl.Goalpara No.106 Kp.Nyalindung Desa.Sukamekar Kec.Sukaraja</a:t>
            </a:r>
          </a:p>
          <a:p>
            <a:r>
              <a:rPr lang="id-ID" sz="1600" dirty="0" smtClean="0">
                <a:latin typeface="Arial MT"/>
              </a:rPr>
              <a:t>      Kab.Sukabumi 43192</a:t>
            </a:r>
          </a:p>
          <a:p>
            <a:endParaRPr lang="id-ID" sz="1600" dirty="0" smtClean="0">
              <a:latin typeface="Arial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600" dirty="0" smtClean="0">
                <a:latin typeface="Arial MT"/>
              </a:rPr>
              <a:t>(Bandung) Jl. Seokarno Hatta Komplek Patra Asri Blok AA 29 03/02 Cipadung  Wetan,Panyilekan Bandung</a:t>
            </a:r>
            <a:endParaRPr lang="id-ID" sz="1600" dirty="0">
              <a:latin typeface="Arial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22298"/>
            <a:ext cx="2768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>
                <a:latin typeface="Arial MT"/>
              </a:rPr>
              <a:t>          Alamat Service Point :</a:t>
            </a:r>
            <a:endParaRPr lang="id-ID" sz="1600" dirty="0">
              <a:latin typeface="Arial M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426462"/>
            <a:ext cx="536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6596" y="1366519"/>
            <a:ext cx="1490345" cy="1490345"/>
            <a:chOff x="4776596" y="1366519"/>
            <a:chExt cx="1490345" cy="1490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6596" y="1366519"/>
              <a:ext cx="1490218" cy="14902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549" y="1625536"/>
              <a:ext cx="973137" cy="9731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416" y="346405"/>
            <a:ext cx="2009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1D75BD"/>
                </a:solidFill>
                <a:latin typeface="Calibri"/>
                <a:cs typeface="Calibri"/>
              </a:rPr>
              <a:t>T</a:t>
            </a:r>
            <a:r>
              <a:rPr sz="1800" b="0" spc="-25" dirty="0">
                <a:solidFill>
                  <a:srgbClr val="1D75B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1D75BD"/>
                </a:solidFill>
                <a:latin typeface="Calibri"/>
                <a:cs typeface="Calibri"/>
              </a:rPr>
              <a:t>E N</a:t>
            </a:r>
            <a:r>
              <a:rPr sz="1800" b="0" spc="-10" dirty="0">
                <a:solidFill>
                  <a:srgbClr val="1D75B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1D75BD"/>
                </a:solidFill>
                <a:latin typeface="Calibri"/>
                <a:cs typeface="Calibri"/>
              </a:rPr>
              <a:t>T</a:t>
            </a:r>
            <a:r>
              <a:rPr sz="1800" b="0" spc="-10" dirty="0">
                <a:solidFill>
                  <a:srgbClr val="1D75B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1D75BD"/>
                </a:solidFill>
                <a:latin typeface="Calibri"/>
                <a:cs typeface="Calibri"/>
              </a:rPr>
              <a:t>A</a:t>
            </a:r>
            <a:r>
              <a:rPr sz="1800" b="0" spc="-10" dirty="0">
                <a:solidFill>
                  <a:srgbClr val="1D75B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1D75BD"/>
                </a:solidFill>
                <a:latin typeface="Calibri"/>
                <a:cs typeface="Calibri"/>
              </a:rPr>
              <a:t>N</a:t>
            </a:r>
            <a:r>
              <a:rPr sz="1800" b="0" spc="-5" dirty="0">
                <a:solidFill>
                  <a:srgbClr val="1D75B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1D75BD"/>
                </a:solidFill>
                <a:latin typeface="Calibri"/>
                <a:cs typeface="Calibri"/>
              </a:rPr>
              <a:t>G</a:t>
            </a:r>
            <a:r>
              <a:rPr sz="1800" b="0" spc="405" dirty="0">
                <a:solidFill>
                  <a:srgbClr val="1D75BD"/>
                </a:solidFill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K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0347" y="2961513"/>
            <a:ext cx="34404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One Stop </a:t>
            </a:r>
            <a:r>
              <a:rPr sz="1800" b="1" spc="-40" dirty="0">
                <a:solidFill>
                  <a:srgbClr val="1F3863"/>
                </a:solidFill>
                <a:latin typeface="Calibri"/>
                <a:cs typeface="Calibri"/>
              </a:rPr>
              <a:t>ATM/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CRM/ CDM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Solution </a:t>
            </a:r>
            <a:r>
              <a:rPr sz="1800" b="1" spc="-39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(Kertas,</a:t>
            </a:r>
            <a:r>
              <a:rPr sz="1800" b="1" spc="-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414042"/>
                </a:solidFill>
                <a:latin typeface="Calibri"/>
                <a:cs typeface="Calibri"/>
              </a:rPr>
              <a:t>Safety,</a:t>
            </a:r>
            <a:r>
              <a:rPr sz="1800" b="1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14042"/>
                </a:solidFill>
                <a:latin typeface="Calibri"/>
                <a:cs typeface="Calibri"/>
              </a:rPr>
              <a:t>Angkur,</a:t>
            </a:r>
            <a:r>
              <a:rPr sz="18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Cassette 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 Sparepart)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93500" y="6061075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3"/>
                </a:lnTo>
                <a:lnTo>
                  <a:pt x="167457" y="16089"/>
                </a:lnTo>
                <a:lnTo>
                  <a:pt x="127395" y="35111"/>
                </a:lnTo>
                <a:lnTo>
                  <a:pt x="91500" y="60483"/>
                </a:lnTo>
                <a:lnTo>
                  <a:pt x="60500" y="91479"/>
                </a:lnTo>
                <a:lnTo>
                  <a:pt x="35122" y="127372"/>
                </a:lnTo>
                <a:lnTo>
                  <a:pt x="16095" y="167437"/>
                </a:lnTo>
                <a:lnTo>
                  <a:pt x="4145" y="210946"/>
                </a:lnTo>
                <a:lnTo>
                  <a:pt x="0" y="257175"/>
                </a:lnTo>
                <a:lnTo>
                  <a:pt x="4145" y="303403"/>
                </a:lnTo>
                <a:lnTo>
                  <a:pt x="16095" y="346912"/>
                </a:lnTo>
                <a:lnTo>
                  <a:pt x="35122" y="386977"/>
                </a:lnTo>
                <a:lnTo>
                  <a:pt x="60500" y="422870"/>
                </a:lnTo>
                <a:lnTo>
                  <a:pt x="91500" y="453866"/>
                </a:lnTo>
                <a:lnTo>
                  <a:pt x="127395" y="479238"/>
                </a:lnTo>
                <a:lnTo>
                  <a:pt x="167457" y="498260"/>
                </a:lnTo>
                <a:lnTo>
                  <a:pt x="210960" y="510206"/>
                </a:lnTo>
                <a:lnTo>
                  <a:pt x="257175" y="514350"/>
                </a:lnTo>
                <a:lnTo>
                  <a:pt x="303389" y="510206"/>
                </a:lnTo>
                <a:lnTo>
                  <a:pt x="346892" y="498260"/>
                </a:lnTo>
                <a:lnTo>
                  <a:pt x="386954" y="479238"/>
                </a:lnTo>
                <a:lnTo>
                  <a:pt x="422849" y="453866"/>
                </a:lnTo>
                <a:lnTo>
                  <a:pt x="453849" y="422870"/>
                </a:lnTo>
                <a:lnTo>
                  <a:pt x="479227" y="386977"/>
                </a:lnTo>
                <a:lnTo>
                  <a:pt x="498254" y="346912"/>
                </a:lnTo>
                <a:lnTo>
                  <a:pt x="510204" y="303403"/>
                </a:lnTo>
                <a:lnTo>
                  <a:pt x="514350" y="257175"/>
                </a:lnTo>
                <a:lnTo>
                  <a:pt x="510204" y="210946"/>
                </a:lnTo>
                <a:lnTo>
                  <a:pt x="498254" y="167437"/>
                </a:lnTo>
                <a:lnTo>
                  <a:pt x="479227" y="127372"/>
                </a:lnTo>
                <a:lnTo>
                  <a:pt x="453849" y="91479"/>
                </a:lnTo>
                <a:lnTo>
                  <a:pt x="422849" y="60483"/>
                </a:lnTo>
                <a:lnTo>
                  <a:pt x="386954" y="35111"/>
                </a:lnTo>
                <a:lnTo>
                  <a:pt x="346892" y="16089"/>
                </a:lnTo>
                <a:lnTo>
                  <a:pt x="303389" y="4143"/>
                </a:lnTo>
                <a:lnTo>
                  <a:pt x="25717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81586" y="615431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06814" y="1366519"/>
            <a:ext cx="1490345" cy="1490345"/>
            <a:chOff x="9306814" y="1366519"/>
            <a:chExt cx="1490345" cy="14903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6814" y="1366519"/>
              <a:ext cx="1490218" cy="14902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2625" y="1625536"/>
              <a:ext cx="958850" cy="96043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028178" y="2949066"/>
            <a:ext cx="3714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Maintenance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&amp;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Managed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Service </a:t>
            </a:r>
            <a:r>
              <a:rPr sz="1800" b="1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(Preventive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&amp;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Corrective, 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Maintenance </a:t>
            </a:r>
            <a:r>
              <a:rPr sz="1800" b="1" spc="-39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Emboss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Datacard, 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MSR, Passbook, GPS </a:t>
            </a:r>
            <a:r>
              <a:rPr sz="1800" b="1" spc="-39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14042"/>
                </a:solidFill>
                <a:latin typeface="Calibri"/>
                <a:cs typeface="Calibri"/>
              </a:rPr>
              <a:t>System,</a:t>
            </a:r>
            <a:r>
              <a:rPr sz="1800" b="1" spc="-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CCTV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16776" y="4221162"/>
            <a:ext cx="1489075" cy="1489075"/>
            <a:chOff x="6716776" y="4221162"/>
            <a:chExt cx="1489075" cy="14890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6776" y="4221162"/>
              <a:ext cx="1489075" cy="14890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5221" y="4438865"/>
              <a:ext cx="993559" cy="99355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93463" y="5794349"/>
            <a:ext cx="6003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Service,</a:t>
            </a:r>
            <a:r>
              <a:rPr sz="1800" b="1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Hardware</a:t>
            </a:r>
            <a:r>
              <a:rPr sz="18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&amp;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System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Provider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25" dirty="0">
                <a:solidFill>
                  <a:srgbClr val="414042"/>
                </a:solidFill>
                <a:latin typeface="Calibri"/>
                <a:cs typeface="Calibri"/>
              </a:rPr>
              <a:t>(CCTV,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Alarm </a:t>
            </a:r>
            <a:r>
              <a:rPr sz="1800" b="1" spc="-15" dirty="0">
                <a:solidFill>
                  <a:srgbClr val="414042"/>
                </a:solidFill>
                <a:latin typeface="Calibri"/>
                <a:cs typeface="Calibri"/>
              </a:rPr>
              <a:t>System, </a:t>
            </a:r>
            <a:r>
              <a:rPr sz="1800" b="1" spc="-50" dirty="0">
                <a:solidFill>
                  <a:srgbClr val="414042"/>
                </a:solidFill>
                <a:latin typeface="Calibri"/>
                <a:cs typeface="Calibri"/>
              </a:rPr>
              <a:t>ATM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Monitoring, Mini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Switch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&amp; Ebanking </a:t>
            </a:r>
            <a:r>
              <a:rPr sz="1800" b="1" spc="-39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Sewa</a:t>
            </a:r>
            <a:r>
              <a:rPr sz="1800" b="1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Gudang,</a:t>
            </a:r>
            <a:r>
              <a:rPr sz="1800" b="1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14042"/>
                </a:solidFill>
                <a:latin typeface="Calibri"/>
                <a:cs typeface="Calibri"/>
              </a:rPr>
              <a:t>In-house</a:t>
            </a:r>
            <a:r>
              <a:rPr sz="1800" b="1" spc="-10" dirty="0">
                <a:solidFill>
                  <a:srgbClr val="414042"/>
                </a:solidFill>
                <a:latin typeface="Calibri"/>
                <a:cs typeface="Calibri"/>
              </a:rPr>
              <a:t> software</a:t>
            </a:r>
            <a:r>
              <a:rPr sz="1800" b="1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14042"/>
                </a:solidFill>
                <a:latin typeface="Calibri"/>
                <a:cs typeface="Calibri"/>
              </a:rPr>
              <a:t>Development)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237" y="2350707"/>
            <a:ext cx="2161238" cy="186022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8345" y="157309"/>
            <a:ext cx="811107" cy="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09755" cy="6858634"/>
            <a:chOff x="0" y="0"/>
            <a:chExt cx="12009755" cy="6858634"/>
          </a:xfrm>
        </p:grpSpPr>
        <p:sp>
          <p:nvSpPr>
            <p:cNvPr id="3" name="object 3"/>
            <p:cNvSpPr/>
            <p:nvPr/>
          </p:nvSpPr>
          <p:spPr>
            <a:xfrm>
              <a:off x="227012" y="0"/>
              <a:ext cx="11782425" cy="6858000"/>
            </a:xfrm>
            <a:custGeom>
              <a:avLst/>
              <a:gdLst/>
              <a:ahLst/>
              <a:cxnLst/>
              <a:rect l="l" t="t" r="r" b="b"/>
              <a:pathLst>
                <a:path w="11782425" h="6858000">
                  <a:moveTo>
                    <a:pt x="11782406" y="0"/>
                  </a:moveTo>
                  <a:lnTo>
                    <a:pt x="0" y="0"/>
                  </a:lnTo>
                  <a:lnTo>
                    <a:pt x="0" y="6857381"/>
                  </a:lnTo>
                  <a:lnTo>
                    <a:pt x="11782406" y="6857381"/>
                  </a:lnTo>
                  <a:lnTo>
                    <a:pt x="117824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896" y="25338"/>
              <a:ext cx="11779885" cy="6832600"/>
            </a:xfrm>
            <a:custGeom>
              <a:avLst/>
              <a:gdLst/>
              <a:ahLst/>
              <a:cxnLst/>
              <a:rect l="l" t="t" r="r" b="b"/>
              <a:pathLst>
                <a:path w="11779885" h="6832600">
                  <a:moveTo>
                    <a:pt x="1043658" y="0"/>
                  </a:moveTo>
                  <a:lnTo>
                    <a:pt x="0" y="63500"/>
                  </a:lnTo>
                  <a:lnTo>
                    <a:pt x="410036" y="1346200"/>
                  </a:lnTo>
                  <a:lnTo>
                    <a:pt x="18557" y="2819400"/>
                  </a:lnTo>
                  <a:lnTo>
                    <a:pt x="549660" y="4635500"/>
                  </a:lnTo>
                  <a:lnTo>
                    <a:pt x="0" y="6832600"/>
                  </a:lnTo>
                  <a:lnTo>
                    <a:pt x="1767" y="6832600"/>
                  </a:lnTo>
                  <a:lnTo>
                    <a:pt x="3587" y="6832389"/>
                  </a:lnTo>
                  <a:lnTo>
                    <a:pt x="551428" y="4648200"/>
                  </a:lnTo>
                  <a:lnTo>
                    <a:pt x="574519" y="4648200"/>
                  </a:lnTo>
                  <a:lnTo>
                    <a:pt x="553195" y="4635500"/>
                  </a:lnTo>
                  <a:lnTo>
                    <a:pt x="552311" y="4635500"/>
                  </a:lnTo>
                  <a:lnTo>
                    <a:pt x="21208" y="2819400"/>
                  </a:lnTo>
                  <a:lnTo>
                    <a:pt x="412687" y="1346200"/>
                  </a:lnTo>
                  <a:lnTo>
                    <a:pt x="411803" y="1346200"/>
                  </a:lnTo>
                  <a:lnTo>
                    <a:pt x="2651" y="63500"/>
                  </a:lnTo>
                  <a:lnTo>
                    <a:pt x="1043658" y="0"/>
                  </a:lnTo>
                  <a:close/>
                </a:path>
                <a:path w="11779885" h="6832600">
                  <a:moveTo>
                    <a:pt x="3803" y="6832364"/>
                  </a:moveTo>
                  <a:lnTo>
                    <a:pt x="3587" y="6832389"/>
                  </a:lnTo>
                  <a:lnTo>
                    <a:pt x="3534" y="6832600"/>
                  </a:lnTo>
                  <a:lnTo>
                    <a:pt x="3803" y="6832364"/>
                  </a:lnTo>
                  <a:close/>
                </a:path>
                <a:path w="11779885" h="6832600">
                  <a:moveTo>
                    <a:pt x="1431642" y="6667500"/>
                  </a:moveTo>
                  <a:lnTo>
                    <a:pt x="4827" y="6832246"/>
                  </a:lnTo>
                  <a:lnTo>
                    <a:pt x="4418" y="6832600"/>
                  </a:lnTo>
                  <a:lnTo>
                    <a:pt x="1431642" y="6667500"/>
                  </a:lnTo>
                  <a:close/>
                </a:path>
                <a:path w="11779885" h="6832600">
                  <a:moveTo>
                    <a:pt x="3543675" y="3632200"/>
                  </a:moveTo>
                  <a:lnTo>
                    <a:pt x="2678504" y="4318000"/>
                  </a:lnTo>
                  <a:lnTo>
                    <a:pt x="2677680" y="4318000"/>
                  </a:lnTo>
                  <a:lnTo>
                    <a:pt x="3291805" y="5461000"/>
                  </a:lnTo>
                  <a:lnTo>
                    <a:pt x="3059372" y="5943600"/>
                  </a:lnTo>
                  <a:lnTo>
                    <a:pt x="3059372" y="5956300"/>
                  </a:lnTo>
                  <a:lnTo>
                    <a:pt x="3273309" y="6819900"/>
                  </a:lnTo>
                  <a:lnTo>
                    <a:pt x="3274134" y="6819900"/>
                  </a:lnTo>
                  <a:lnTo>
                    <a:pt x="3275901" y="6832600"/>
                  </a:lnTo>
                  <a:lnTo>
                    <a:pt x="3275847" y="6819683"/>
                  </a:lnTo>
                  <a:lnTo>
                    <a:pt x="3062082" y="5956300"/>
                  </a:lnTo>
                  <a:lnTo>
                    <a:pt x="3293572" y="5461000"/>
                  </a:lnTo>
                  <a:lnTo>
                    <a:pt x="3292747" y="5461000"/>
                  </a:lnTo>
                  <a:lnTo>
                    <a:pt x="2679447" y="4318000"/>
                  </a:lnTo>
                  <a:lnTo>
                    <a:pt x="3543675" y="3632200"/>
                  </a:lnTo>
                  <a:close/>
                </a:path>
                <a:path w="11779885" h="6832600">
                  <a:moveTo>
                    <a:pt x="6574833" y="4254500"/>
                  </a:moveTo>
                  <a:lnTo>
                    <a:pt x="6573891" y="4254500"/>
                  </a:lnTo>
                  <a:lnTo>
                    <a:pt x="6572699" y="4255023"/>
                  </a:lnTo>
                  <a:lnTo>
                    <a:pt x="5391468" y="5943600"/>
                  </a:lnTo>
                  <a:lnTo>
                    <a:pt x="5390643" y="5943600"/>
                  </a:lnTo>
                  <a:lnTo>
                    <a:pt x="5688458" y="6819900"/>
                  </a:lnTo>
                  <a:lnTo>
                    <a:pt x="5686691" y="6832600"/>
                  </a:lnTo>
                  <a:lnTo>
                    <a:pt x="5689282" y="6832600"/>
                  </a:lnTo>
                  <a:lnTo>
                    <a:pt x="5690225" y="6819900"/>
                  </a:lnTo>
                  <a:lnTo>
                    <a:pt x="5393235" y="5943600"/>
                  </a:lnTo>
                  <a:lnTo>
                    <a:pt x="6574833" y="4254500"/>
                  </a:lnTo>
                  <a:close/>
                </a:path>
                <a:path w="11779885" h="6832600">
                  <a:moveTo>
                    <a:pt x="10191843" y="4191000"/>
                  </a:moveTo>
                  <a:lnTo>
                    <a:pt x="8749539" y="4838700"/>
                  </a:lnTo>
                  <a:lnTo>
                    <a:pt x="9605049" y="5689600"/>
                  </a:lnTo>
                  <a:lnTo>
                    <a:pt x="9603888" y="5690431"/>
                  </a:lnTo>
                  <a:lnTo>
                    <a:pt x="9307235" y="6819900"/>
                  </a:lnTo>
                  <a:lnTo>
                    <a:pt x="9309002" y="6832600"/>
                  </a:lnTo>
                  <a:lnTo>
                    <a:pt x="9309002" y="6819900"/>
                  </a:lnTo>
                  <a:lnTo>
                    <a:pt x="9309826" y="6819900"/>
                  </a:lnTo>
                  <a:lnTo>
                    <a:pt x="9607641" y="5689600"/>
                  </a:lnTo>
                  <a:lnTo>
                    <a:pt x="9605874" y="5689600"/>
                  </a:lnTo>
                  <a:lnTo>
                    <a:pt x="8750482" y="4838700"/>
                  </a:lnTo>
                  <a:lnTo>
                    <a:pt x="10191843" y="4191000"/>
                  </a:lnTo>
                  <a:close/>
                </a:path>
                <a:path w="11779885" h="6832600">
                  <a:moveTo>
                    <a:pt x="9309826" y="6819900"/>
                  </a:moveTo>
                  <a:lnTo>
                    <a:pt x="9309002" y="6819900"/>
                  </a:lnTo>
                  <a:lnTo>
                    <a:pt x="9310769" y="6832600"/>
                  </a:lnTo>
                  <a:lnTo>
                    <a:pt x="9309826" y="6819900"/>
                  </a:lnTo>
                  <a:close/>
                </a:path>
                <a:path w="11779885" h="6832600">
                  <a:moveTo>
                    <a:pt x="2023736" y="5511800"/>
                  </a:moveTo>
                  <a:lnTo>
                    <a:pt x="2022794" y="5511800"/>
                  </a:lnTo>
                  <a:lnTo>
                    <a:pt x="1195675" y="5791200"/>
                  </a:lnTo>
                  <a:lnTo>
                    <a:pt x="1192966" y="5791200"/>
                  </a:lnTo>
                  <a:lnTo>
                    <a:pt x="3803" y="6832364"/>
                  </a:lnTo>
                  <a:lnTo>
                    <a:pt x="4827" y="6832246"/>
                  </a:lnTo>
                  <a:lnTo>
                    <a:pt x="1193908" y="5803900"/>
                  </a:lnTo>
                  <a:lnTo>
                    <a:pt x="1218674" y="5803900"/>
                  </a:lnTo>
                  <a:lnTo>
                    <a:pt x="1196500" y="5791200"/>
                  </a:lnTo>
                  <a:lnTo>
                    <a:pt x="2023736" y="5511800"/>
                  </a:lnTo>
                  <a:close/>
                </a:path>
                <a:path w="11779885" h="6832600">
                  <a:moveTo>
                    <a:pt x="2176531" y="6362700"/>
                  </a:moveTo>
                  <a:lnTo>
                    <a:pt x="2175707" y="6362700"/>
                  </a:lnTo>
                  <a:lnTo>
                    <a:pt x="3273309" y="6819900"/>
                  </a:lnTo>
                  <a:lnTo>
                    <a:pt x="2176531" y="6362700"/>
                  </a:lnTo>
                  <a:close/>
                </a:path>
                <a:path w="11779885" h="6832600">
                  <a:moveTo>
                    <a:pt x="4550212" y="5156200"/>
                  </a:moveTo>
                  <a:lnTo>
                    <a:pt x="3493253" y="5410200"/>
                  </a:lnTo>
                  <a:lnTo>
                    <a:pt x="3294514" y="5461000"/>
                  </a:lnTo>
                  <a:lnTo>
                    <a:pt x="4361958" y="5892800"/>
                  </a:lnTo>
                  <a:lnTo>
                    <a:pt x="3062082" y="5956300"/>
                  </a:lnTo>
                  <a:lnTo>
                    <a:pt x="4214346" y="6578600"/>
                  </a:lnTo>
                  <a:lnTo>
                    <a:pt x="3275901" y="6819900"/>
                  </a:lnTo>
                  <a:lnTo>
                    <a:pt x="4215289" y="6578600"/>
                  </a:lnTo>
                  <a:lnTo>
                    <a:pt x="3062907" y="5956300"/>
                  </a:lnTo>
                  <a:lnTo>
                    <a:pt x="4363725" y="5892800"/>
                  </a:lnTo>
                  <a:lnTo>
                    <a:pt x="4364667" y="5892800"/>
                  </a:lnTo>
                  <a:lnTo>
                    <a:pt x="3295339" y="5461000"/>
                  </a:lnTo>
                  <a:lnTo>
                    <a:pt x="4550212" y="5156200"/>
                  </a:lnTo>
                  <a:close/>
                </a:path>
                <a:path w="11779885" h="6832600">
                  <a:moveTo>
                    <a:pt x="4553747" y="5156200"/>
                  </a:moveTo>
                  <a:lnTo>
                    <a:pt x="5388876" y="5943600"/>
                  </a:lnTo>
                  <a:lnTo>
                    <a:pt x="4217881" y="6578600"/>
                  </a:lnTo>
                  <a:lnTo>
                    <a:pt x="4217056" y="6578600"/>
                  </a:lnTo>
                  <a:lnTo>
                    <a:pt x="5688458" y="6819900"/>
                  </a:lnTo>
                  <a:lnTo>
                    <a:pt x="4218823" y="6578600"/>
                  </a:lnTo>
                  <a:lnTo>
                    <a:pt x="5390643" y="5943600"/>
                  </a:lnTo>
                  <a:lnTo>
                    <a:pt x="5391468" y="5943600"/>
                  </a:lnTo>
                  <a:lnTo>
                    <a:pt x="4553747" y="5156200"/>
                  </a:lnTo>
                  <a:close/>
                </a:path>
                <a:path w="11779885" h="6832600">
                  <a:moveTo>
                    <a:pt x="6791243" y="1549400"/>
                  </a:moveTo>
                  <a:lnTo>
                    <a:pt x="6788652" y="1549400"/>
                  </a:lnTo>
                  <a:lnTo>
                    <a:pt x="6686160" y="2603500"/>
                  </a:lnTo>
                  <a:lnTo>
                    <a:pt x="6656120" y="3048000"/>
                  </a:lnTo>
                  <a:lnTo>
                    <a:pt x="6574833" y="4254500"/>
                  </a:lnTo>
                  <a:lnTo>
                    <a:pt x="6649051" y="5600700"/>
                  </a:lnTo>
                  <a:lnTo>
                    <a:pt x="6647851" y="5601027"/>
                  </a:lnTo>
                  <a:lnTo>
                    <a:pt x="5690225" y="6819900"/>
                  </a:lnTo>
                  <a:lnTo>
                    <a:pt x="5691050" y="6819900"/>
                  </a:lnTo>
                  <a:lnTo>
                    <a:pt x="5693629" y="6818865"/>
                  </a:lnTo>
                  <a:lnTo>
                    <a:pt x="6649876" y="5600700"/>
                  </a:lnTo>
                  <a:lnTo>
                    <a:pt x="6651643" y="5600700"/>
                  </a:lnTo>
                  <a:lnTo>
                    <a:pt x="6577425" y="4254500"/>
                  </a:lnTo>
                  <a:lnTo>
                    <a:pt x="6576600" y="4254500"/>
                  </a:lnTo>
                  <a:lnTo>
                    <a:pt x="6688752" y="2603500"/>
                  </a:lnTo>
                  <a:lnTo>
                    <a:pt x="6730338" y="2171700"/>
                  </a:lnTo>
                  <a:lnTo>
                    <a:pt x="6791243" y="1549400"/>
                  </a:lnTo>
                  <a:close/>
                </a:path>
                <a:path w="11779885" h="6832600">
                  <a:moveTo>
                    <a:pt x="6516975" y="6488595"/>
                  </a:moveTo>
                  <a:lnTo>
                    <a:pt x="5693629" y="6818865"/>
                  </a:lnTo>
                  <a:lnTo>
                    <a:pt x="5692817" y="6819900"/>
                  </a:lnTo>
                  <a:lnTo>
                    <a:pt x="6516975" y="6488595"/>
                  </a:lnTo>
                  <a:close/>
                </a:path>
                <a:path w="11779885" h="6832600">
                  <a:moveTo>
                    <a:pt x="8941323" y="6740877"/>
                  </a:moveTo>
                  <a:lnTo>
                    <a:pt x="9305468" y="6819900"/>
                  </a:lnTo>
                  <a:lnTo>
                    <a:pt x="9305292" y="6819683"/>
                  </a:lnTo>
                  <a:lnTo>
                    <a:pt x="8941323" y="6740877"/>
                  </a:lnTo>
                  <a:close/>
                </a:path>
                <a:path w="11779885" h="6832600">
                  <a:moveTo>
                    <a:pt x="7919829" y="3606800"/>
                  </a:moveTo>
                  <a:lnTo>
                    <a:pt x="7918886" y="3606800"/>
                  </a:lnTo>
                  <a:lnTo>
                    <a:pt x="8746947" y="4838700"/>
                  </a:lnTo>
                  <a:lnTo>
                    <a:pt x="8840604" y="6248400"/>
                  </a:lnTo>
                  <a:lnTo>
                    <a:pt x="8841546" y="6248400"/>
                  </a:lnTo>
                  <a:lnTo>
                    <a:pt x="9305292" y="6819683"/>
                  </a:lnTo>
                  <a:lnTo>
                    <a:pt x="9306292" y="6819900"/>
                  </a:lnTo>
                  <a:lnTo>
                    <a:pt x="9307235" y="6819900"/>
                  </a:lnTo>
                  <a:lnTo>
                    <a:pt x="8843313" y="6248400"/>
                  </a:lnTo>
                  <a:lnTo>
                    <a:pt x="8860096" y="6235700"/>
                  </a:lnTo>
                  <a:lnTo>
                    <a:pt x="8842371" y="6235700"/>
                  </a:lnTo>
                  <a:lnTo>
                    <a:pt x="8749539" y="4838700"/>
                  </a:lnTo>
                  <a:lnTo>
                    <a:pt x="8748715" y="4838700"/>
                  </a:lnTo>
                  <a:lnTo>
                    <a:pt x="7920826" y="3607056"/>
                  </a:lnTo>
                  <a:lnTo>
                    <a:pt x="7919829" y="3606800"/>
                  </a:lnTo>
                  <a:close/>
                </a:path>
                <a:path w="11779885" h="6832600">
                  <a:moveTo>
                    <a:pt x="9170226" y="2159000"/>
                  </a:moveTo>
                  <a:lnTo>
                    <a:pt x="9167516" y="2159000"/>
                  </a:lnTo>
                  <a:lnTo>
                    <a:pt x="10191843" y="4191000"/>
                  </a:lnTo>
                  <a:lnTo>
                    <a:pt x="9605874" y="5689600"/>
                  </a:lnTo>
                  <a:lnTo>
                    <a:pt x="9607641" y="5689600"/>
                  </a:lnTo>
                  <a:lnTo>
                    <a:pt x="11180710" y="6464300"/>
                  </a:lnTo>
                  <a:lnTo>
                    <a:pt x="9309826" y="6819900"/>
                  </a:lnTo>
                  <a:lnTo>
                    <a:pt x="11182477" y="6464300"/>
                  </a:lnTo>
                  <a:lnTo>
                    <a:pt x="9608583" y="5689600"/>
                  </a:lnTo>
                  <a:lnTo>
                    <a:pt x="10194435" y="4191000"/>
                  </a:lnTo>
                  <a:lnTo>
                    <a:pt x="9171294" y="2159249"/>
                  </a:lnTo>
                  <a:lnTo>
                    <a:pt x="9170226" y="2159000"/>
                  </a:lnTo>
                  <a:close/>
                </a:path>
                <a:path w="11779885" h="6832600">
                  <a:moveTo>
                    <a:pt x="7597296" y="6290422"/>
                  </a:moveTo>
                  <a:lnTo>
                    <a:pt x="6961827" y="6311900"/>
                  </a:lnTo>
                  <a:lnTo>
                    <a:pt x="6960060" y="6311900"/>
                  </a:lnTo>
                  <a:lnTo>
                    <a:pt x="8941323" y="6740877"/>
                  </a:lnTo>
                  <a:lnTo>
                    <a:pt x="6964537" y="6311900"/>
                  </a:lnTo>
                  <a:lnTo>
                    <a:pt x="7597296" y="6290422"/>
                  </a:lnTo>
                  <a:close/>
                </a:path>
                <a:path w="11779885" h="6832600">
                  <a:moveTo>
                    <a:pt x="1196500" y="5803900"/>
                  </a:moveTo>
                  <a:lnTo>
                    <a:pt x="1193908" y="5803900"/>
                  </a:lnTo>
                  <a:lnTo>
                    <a:pt x="1431642" y="6667500"/>
                  </a:lnTo>
                  <a:lnTo>
                    <a:pt x="1433409" y="6667500"/>
                  </a:lnTo>
                  <a:lnTo>
                    <a:pt x="1196500" y="5803900"/>
                  </a:lnTo>
                  <a:close/>
                </a:path>
                <a:path w="11779885" h="6832600">
                  <a:moveTo>
                    <a:pt x="1218674" y="5803900"/>
                  </a:moveTo>
                  <a:lnTo>
                    <a:pt x="1196500" y="5803900"/>
                  </a:lnTo>
                  <a:lnTo>
                    <a:pt x="2172173" y="6362700"/>
                  </a:lnTo>
                  <a:lnTo>
                    <a:pt x="1433409" y="6667500"/>
                  </a:lnTo>
                  <a:lnTo>
                    <a:pt x="1434233" y="6667500"/>
                  </a:lnTo>
                  <a:lnTo>
                    <a:pt x="2172997" y="6362700"/>
                  </a:lnTo>
                  <a:lnTo>
                    <a:pt x="2176531" y="6362700"/>
                  </a:lnTo>
                  <a:lnTo>
                    <a:pt x="2204120" y="6350000"/>
                  </a:lnTo>
                  <a:lnTo>
                    <a:pt x="2172173" y="6350000"/>
                  </a:lnTo>
                  <a:lnTo>
                    <a:pt x="1218674" y="5803900"/>
                  </a:lnTo>
                  <a:close/>
                </a:path>
                <a:path w="11779885" h="6832600">
                  <a:moveTo>
                    <a:pt x="4366434" y="5892800"/>
                  </a:moveTo>
                  <a:lnTo>
                    <a:pt x="4363725" y="5892800"/>
                  </a:lnTo>
                  <a:lnTo>
                    <a:pt x="4215289" y="6578600"/>
                  </a:lnTo>
                  <a:lnTo>
                    <a:pt x="4217881" y="6578600"/>
                  </a:lnTo>
                  <a:lnTo>
                    <a:pt x="4366434" y="5892800"/>
                  </a:lnTo>
                  <a:close/>
                </a:path>
                <a:path w="11779885" h="6832600">
                  <a:moveTo>
                    <a:pt x="6957468" y="6311900"/>
                  </a:moveTo>
                  <a:lnTo>
                    <a:pt x="6956526" y="6311900"/>
                  </a:lnTo>
                  <a:lnTo>
                    <a:pt x="6516975" y="6488595"/>
                  </a:lnTo>
                  <a:lnTo>
                    <a:pt x="6957468" y="6311900"/>
                  </a:lnTo>
                  <a:close/>
                </a:path>
                <a:path w="11779885" h="6832600">
                  <a:moveTo>
                    <a:pt x="10428634" y="800100"/>
                  </a:moveTo>
                  <a:lnTo>
                    <a:pt x="10427691" y="800100"/>
                  </a:lnTo>
                  <a:lnTo>
                    <a:pt x="10427121" y="800716"/>
                  </a:lnTo>
                  <a:lnTo>
                    <a:pt x="11180622" y="2628686"/>
                  </a:lnTo>
                  <a:lnTo>
                    <a:pt x="11181534" y="2628900"/>
                  </a:lnTo>
                  <a:lnTo>
                    <a:pt x="11171874" y="3581400"/>
                  </a:lnTo>
                  <a:lnTo>
                    <a:pt x="11172699" y="3581400"/>
                  </a:lnTo>
                  <a:lnTo>
                    <a:pt x="11758550" y="4495800"/>
                  </a:lnTo>
                  <a:lnTo>
                    <a:pt x="11182477" y="6464300"/>
                  </a:lnTo>
                  <a:lnTo>
                    <a:pt x="11184244" y="6464300"/>
                  </a:lnTo>
                  <a:lnTo>
                    <a:pt x="11761260" y="4495800"/>
                  </a:lnTo>
                  <a:lnTo>
                    <a:pt x="11757334" y="4483100"/>
                  </a:lnTo>
                  <a:lnTo>
                    <a:pt x="11756783" y="4483100"/>
                  </a:lnTo>
                  <a:lnTo>
                    <a:pt x="11174466" y="3581400"/>
                  </a:lnTo>
                  <a:lnTo>
                    <a:pt x="11184244" y="2641600"/>
                  </a:lnTo>
                  <a:lnTo>
                    <a:pt x="11188169" y="2641600"/>
                  </a:lnTo>
                  <a:lnTo>
                    <a:pt x="11184244" y="2628900"/>
                  </a:lnTo>
                  <a:lnTo>
                    <a:pt x="11182477" y="2628900"/>
                  </a:lnTo>
                  <a:lnTo>
                    <a:pt x="10428634" y="800100"/>
                  </a:lnTo>
                  <a:close/>
                </a:path>
                <a:path w="11779885" h="6832600">
                  <a:moveTo>
                    <a:pt x="4074746" y="2425700"/>
                  </a:moveTo>
                  <a:lnTo>
                    <a:pt x="4072979" y="2425700"/>
                  </a:lnTo>
                  <a:lnTo>
                    <a:pt x="2454908" y="3086100"/>
                  </a:lnTo>
                  <a:lnTo>
                    <a:pt x="2453141" y="3086100"/>
                  </a:lnTo>
                  <a:lnTo>
                    <a:pt x="2676737" y="4318000"/>
                  </a:lnTo>
                  <a:lnTo>
                    <a:pt x="2675839" y="4318134"/>
                  </a:lnTo>
                  <a:lnTo>
                    <a:pt x="2024561" y="5511800"/>
                  </a:lnTo>
                  <a:lnTo>
                    <a:pt x="2023736" y="5511800"/>
                  </a:lnTo>
                  <a:lnTo>
                    <a:pt x="2172173" y="6350000"/>
                  </a:lnTo>
                  <a:lnTo>
                    <a:pt x="2174764" y="6350000"/>
                  </a:lnTo>
                  <a:lnTo>
                    <a:pt x="2026328" y="5511800"/>
                  </a:lnTo>
                  <a:lnTo>
                    <a:pt x="2677680" y="4318000"/>
                  </a:lnTo>
                  <a:lnTo>
                    <a:pt x="2678504" y="4318000"/>
                  </a:lnTo>
                  <a:lnTo>
                    <a:pt x="2455850" y="3086100"/>
                  </a:lnTo>
                  <a:lnTo>
                    <a:pt x="4074746" y="2425700"/>
                  </a:lnTo>
                  <a:close/>
                </a:path>
                <a:path w="11779885" h="6832600">
                  <a:moveTo>
                    <a:pt x="2037140" y="5511436"/>
                  </a:moveTo>
                  <a:lnTo>
                    <a:pt x="2026328" y="5511800"/>
                  </a:lnTo>
                  <a:lnTo>
                    <a:pt x="3057605" y="5956300"/>
                  </a:lnTo>
                  <a:lnTo>
                    <a:pt x="2174764" y="6350000"/>
                  </a:lnTo>
                  <a:lnTo>
                    <a:pt x="2204120" y="6350000"/>
                  </a:lnTo>
                  <a:lnTo>
                    <a:pt x="3059372" y="5956300"/>
                  </a:lnTo>
                  <a:lnTo>
                    <a:pt x="3059372" y="5943600"/>
                  </a:lnTo>
                  <a:lnTo>
                    <a:pt x="3058548" y="5943600"/>
                  </a:lnTo>
                  <a:lnTo>
                    <a:pt x="2028095" y="5511800"/>
                  </a:lnTo>
                  <a:lnTo>
                    <a:pt x="2037140" y="5511436"/>
                  </a:lnTo>
                  <a:close/>
                </a:path>
                <a:path w="11779885" h="6832600">
                  <a:moveTo>
                    <a:pt x="6651643" y="5600700"/>
                  </a:moveTo>
                  <a:lnTo>
                    <a:pt x="6649876" y="5600700"/>
                  </a:lnTo>
                  <a:lnTo>
                    <a:pt x="6957468" y="6311900"/>
                  </a:lnTo>
                  <a:lnTo>
                    <a:pt x="6957468" y="6324600"/>
                  </a:lnTo>
                  <a:lnTo>
                    <a:pt x="6958293" y="6311900"/>
                  </a:lnTo>
                  <a:lnTo>
                    <a:pt x="6651643" y="5600700"/>
                  </a:lnTo>
                  <a:close/>
                </a:path>
                <a:path w="11779885" h="6832600">
                  <a:moveTo>
                    <a:pt x="6577425" y="4254500"/>
                  </a:moveTo>
                  <a:lnTo>
                    <a:pt x="7301227" y="4902200"/>
                  </a:lnTo>
                  <a:lnTo>
                    <a:pt x="6958293" y="6311900"/>
                  </a:lnTo>
                  <a:lnTo>
                    <a:pt x="6959235" y="6324600"/>
                  </a:lnTo>
                  <a:lnTo>
                    <a:pt x="6960060" y="6311900"/>
                  </a:lnTo>
                  <a:lnTo>
                    <a:pt x="6961002" y="6311900"/>
                  </a:lnTo>
                  <a:lnTo>
                    <a:pt x="7303819" y="4902200"/>
                  </a:lnTo>
                  <a:lnTo>
                    <a:pt x="7302994" y="4902200"/>
                  </a:lnTo>
                  <a:lnTo>
                    <a:pt x="6577425" y="4254500"/>
                  </a:lnTo>
                  <a:close/>
                </a:path>
                <a:path w="11779885" h="6832600">
                  <a:moveTo>
                    <a:pt x="8746947" y="4838700"/>
                  </a:moveTo>
                  <a:lnTo>
                    <a:pt x="8745941" y="4838752"/>
                  </a:lnTo>
                  <a:lnTo>
                    <a:pt x="6961002" y="6311900"/>
                  </a:lnTo>
                  <a:lnTo>
                    <a:pt x="6961827" y="6311900"/>
                  </a:lnTo>
                  <a:lnTo>
                    <a:pt x="8746947" y="4838700"/>
                  </a:lnTo>
                  <a:close/>
                </a:path>
                <a:path w="11779885" h="6832600">
                  <a:moveTo>
                    <a:pt x="8840604" y="6248400"/>
                  </a:moveTo>
                  <a:lnTo>
                    <a:pt x="8835302" y="6248400"/>
                  </a:lnTo>
                  <a:lnTo>
                    <a:pt x="7597296" y="6290422"/>
                  </a:lnTo>
                  <a:lnTo>
                    <a:pt x="8840604" y="6248400"/>
                  </a:lnTo>
                  <a:close/>
                </a:path>
                <a:path w="11779885" h="6832600">
                  <a:moveTo>
                    <a:pt x="9533295" y="5740978"/>
                  </a:moveTo>
                  <a:lnTo>
                    <a:pt x="8842371" y="6235700"/>
                  </a:lnTo>
                  <a:lnTo>
                    <a:pt x="8860096" y="6235700"/>
                  </a:lnTo>
                  <a:lnTo>
                    <a:pt x="9061490" y="6083300"/>
                  </a:lnTo>
                  <a:lnTo>
                    <a:pt x="9533295" y="5740978"/>
                  </a:lnTo>
                  <a:close/>
                </a:path>
                <a:path w="11779885" h="6832600">
                  <a:moveTo>
                    <a:pt x="4368307" y="5892861"/>
                  </a:moveTo>
                  <a:lnTo>
                    <a:pt x="4583787" y="5905500"/>
                  </a:lnTo>
                  <a:lnTo>
                    <a:pt x="5388876" y="5943600"/>
                  </a:lnTo>
                  <a:lnTo>
                    <a:pt x="4753428" y="5905500"/>
                  </a:lnTo>
                  <a:lnTo>
                    <a:pt x="4368307" y="5892861"/>
                  </a:lnTo>
                  <a:close/>
                </a:path>
                <a:path w="11779885" h="6832600">
                  <a:moveTo>
                    <a:pt x="6648109" y="5600700"/>
                  </a:moveTo>
                  <a:lnTo>
                    <a:pt x="5393235" y="5943600"/>
                  </a:lnTo>
                  <a:lnTo>
                    <a:pt x="6647851" y="5601027"/>
                  </a:lnTo>
                  <a:lnTo>
                    <a:pt x="6648109" y="5600700"/>
                  </a:lnTo>
                  <a:close/>
                </a:path>
                <a:path w="11779885" h="6832600">
                  <a:moveTo>
                    <a:pt x="5482532" y="0"/>
                  </a:moveTo>
                  <a:lnTo>
                    <a:pt x="5478056" y="0"/>
                  </a:lnTo>
                  <a:lnTo>
                    <a:pt x="2769569" y="152400"/>
                  </a:lnTo>
                  <a:lnTo>
                    <a:pt x="4073452" y="2424882"/>
                  </a:lnTo>
                  <a:lnTo>
                    <a:pt x="4074746" y="2425700"/>
                  </a:lnTo>
                  <a:lnTo>
                    <a:pt x="3544499" y="3632200"/>
                  </a:lnTo>
                  <a:lnTo>
                    <a:pt x="3545442" y="3632200"/>
                  </a:lnTo>
                  <a:lnTo>
                    <a:pt x="4550212" y="5156200"/>
                  </a:lnTo>
                  <a:lnTo>
                    <a:pt x="4364667" y="5892800"/>
                  </a:lnTo>
                  <a:lnTo>
                    <a:pt x="4366434" y="5892800"/>
                  </a:lnTo>
                  <a:lnTo>
                    <a:pt x="4368307" y="5892861"/>
                  </a:lnTo>
                  <a:lnTo>
                    <a:pt x="4367259" y="5892800"/>
                  </a:lnTo>
                  <a:lnTo>
                    <a:pt x="4552804" y="5156200"/>
                  </a:lnTo>
                  <a:lnTo>
                    <a:pt x="4553747" y="5156200"/>
                  </a:lnTo>
                  <a:lnTo>
                    <a:pt x="4582188" y="5143500"/>
                  </a:lnTo>
                  <a:lnTo>
                    <a:pt x="4550212" y="5143500"/>
                  </a:lnTo>
                  <a:lnTo>
                    <a:pt x="3546266" y="3632200"/>
                  </a:lnTo>
                  <a:lnTo>
                    <a:pt x="4075688" y="2425700"/>
                  </a:lnTo>
                  <a:lnTo>
                    <a:pt x="4076513" y="2425700"/>
                  </a:lnTo>
                  <a:lnTo>
                    <a:pt x="2770393" y="152400"/>
                  </a:lnTo>
                  <a:lnTo>
                    <a:pt x="5482532" y="0"/>
                  </a:lnTo>
                  <a:close/>
                </a:path>
                <a:path w="11779885" h="6832600">
                  <a:moveTo>
                    <a:pt x="554078" y="4648200"/>
                  </a:moveTo>
                  <a:lnTo>
                    <a:pt x="551428" y="4648200"/>
                  </a:lnTo>
                  <a:lnTo>
                    <a:pt x="1193908" y="5791200"/>
                  </a:lnTo>
                  <a:lnTo>
                    <a:pt x="1195675" y="5791200"/>
                  </a:lnTo>
                  <a:lnTo>
                    <a:pt x="554078" y="4648200"/>
                  </a:lnTo>
                  <a:close/>
                </a:path>
                <a:path w="11779885" h="6832600">
                  <a:moveTo>
                    <a:pt x="9604107" y="5689600"/>
                  </a:moveTo>
                  <a:lnTo>
                    <a:pt x="9533295" y="5740978"/>
                  </a:lnTo>
                  <a:lnTo>
                    <a:pt x="9603888" y="5690431"/>
                  </a:lnTo>
                  <a:lnTo>
                    <a:pt x="9604107" y="5689600"/>
                  </a:lnTo>
                  <a:close/>
                </a:path>
                <a:path w="11779885" h="6832600">
                  <a:moveTo>
                    <a:pt x="10632530" y="4278451"/>
                  </a:moveTo>
                  <a:lnTo>
                    <a:pt x="11401597" y="4432300"/>
                  </a:lnTo>
                  <a:lnTo>
                    <a:pt x="11757725" y="4495800"/>
                  </a:lnTo>
                  <a:lnTo>
                    <a:pt x="9608583" y="5689600"/>
                  </a:lnTo>
                  <a:lnTo>
                    <a:pt x="11758550" y="4495800"/>
                  </a:lnTo>
                  <a:lnTo>
                    <a:pt x="10632530" y="4278451"/>
                  </a:lnTo>
                  <a:close/>
                </a:path>
                <a:path w="11779885" h="6832600">
                  <a:moveTo>
                    <a:pt x="574519" y="4648200"/>
                  </a:moveTo>
                  <a:lnTo>
                    <a:pt x="554078" y="4648200"/>
                  </a:lnTo>
                  <a:lnTo>
                    <a:pt x="1124956" y="4978400"/>
                  </a:lnTo>
                  <a:lnTo>
                    <a:pt x="2021969" y="5511800"/>
                  </a:lnTo>
                  <a:lnTo>
                    <a:pt x="2024561" y="5511800"/>
                  </a:lnTo>
                  <a:lnTo>
                    <a:pt x="574519" y="4648200"/>
                  </a:lnTo>
                  <a:close/>
                </a:path>
                <a:path w="11779885" h="6832600">
                  <a:moveTo>
                    <a:pt x="3291805" y="5461000"/>
                  </a:moveTo>
                  <a:lnTo>
                    <a:pt x="2037140" y="5511436"/>
                  </a:lnTo>
                  <a:lnTo>
                    <a:pt x="3159272" y="5473700"/>
                  </a:lnTo>
                  <a:lnTo>
                    <a:pt x="3291805" y="5461000"/>
                  </a:lnTo>
                  <a:close/>
                </a:path>
                <a:path w="11779885" h="6832600">
                  <a:moveTo>
                    <a:pt x="3545442" y="3632200"/>
                  </a:moveTo>
                  <a:lnTo>
                    <a:pt x="3543675" y="3632200"/>
                  </a:lnTo>
                  <a:lnTo>
                    <a:pt x="3292747" y="5461000"/>
                  </a:lnTo>
                  <a:lnTo>
                    <a:pt x="3294514" y="5461000"/>
                  </a:lnTo>
                  <a:lnTo>
                    <a:pt x="3545442" y="3632200"/>
                  </a:lnTo>
                  <a:close/>
                </a:path>
                <a:path w="11779885" h="6832600">
                  <a:moveTo>
                    <a:pt x="5485124" y="0"/>
                  </a:moveTo>
                  <a:lnTo>
                    <a:pt x="5482532" y="0"/>
                  </a:lnTo>
                  <a:lnTo>
                    <a:pt x="4077455" y="2425700"/>
                  </a:lnTo>
                  <a:lnTo>
                    <a:pt x="4075688" y="2425700"/>
                  </a:lnTo>
                  <a:lnTo>
                    <a:pt x="4550212" y="5143500"/>
                  </a:lnTo>
                  <a:lnTo>
                    <a:pt x="4552804" y="5143500"/>
                  </a:lnTo>
                  <a:lnTo>
                    <a:pt x="4078280" y="2425700"/>
                  </a:lnTo>
                  <a:lnTo>
                    <a:pt x="5485124" y="0"/>
                  </a:lnTo>
                  <a:close/>
                </a:path>
                <a:path w="11779885" h="6832600">
                  <a:moveTo>
                    <a:pt x="6518718" y="4278768"/>
                  </a:moveTo>
                  <a:lnTo>
                    <a:pt x="4552804" y="5143500"/>
                  </a:lnTo>
                  <a:lnTo>
                    <a:pt x="4582188" y="5143500"/>
                  </a:lnTo>
                  <a:lnTo>
                    <a:pt x="6518718" y="4278768"/>
                  </a:lnTo>
                  <a:close/>
                </a:path>
                <a:path w="11779885" h="6832600">
                  <a:moveTo>
                    <a:pt x="6688752" y="2603500"/>
                  </a:moveTo>
                  <a:lnTo>
                    <a:pt x="7917119" y="3606800"/>
                  </a:lnTo>
                  <a:lnTo>
                    <a:pt x="7916050" y="3607316"/>
                  </a:lnTo>
                  <a:lnTo>
                    <a:pt x="7302994" y="4902200"/>
                  </a:lnTo>
                  <a:lnTo>
                    <a:pt x="7303819" y="4902200"/>
                  </a:lnTo>
                  <a:lnTo>
                    <a:pt x="7304782" y="4902156"/>
                  </a:lnTo>
                  <a:lnTo>
                    <a:pt x="7918886" y="3606800"/>
                  </a:lnTo>
                  <a:lnTo>
                    <a:pt x="7919829" y="3606800"/>
                  </a:lnTo>
                  <a:lnTo>
                    <a:pt x="7930773" y="3594100"/>
                  </a:lnTo>
                  <a:lnTo>
                    <a:pt x="7915352" y="3594100"/>
                  </a:lnTo>
                  <a:lnTo>
                    <a:pt x="6688752" y="2603500"/>
                  </a:lnTo>
                  <a:close/>
                </a:path>
                <a:path w="11779885" h="6832600">
                  <a:moveTo>
                    <a:pt x="8746005" y="4838700"/>
                  </a:moveTo>
                  <a:lnTo>
                    <a:pt x="8711606" y="4838700"/>
                  </a:lnTo>
                  <a:lnTo>
                    <a:pt x="7304782" y="4902156"/>
                  </a:lnTo>
                  <a:lnTo>
                    <a:pt x="8262645" y="4864100"/>
                  </a:lnTo>
                  <a:lnTo>
                    <a:pt x="8745941" y="4838752"/>
                  </a:lnTo>
                  <a:close/>
                </a:path>
                <a:path w="11779885" h="6832600">
                  <a:moveTo>
                    <a:pt x="1046309" y="0"/>
                  </a:moveTo>
                  <a:lnTo>
                    <a:pt x="1043658" y="0"/>
                  </a:lnTo>
                  <a:lnTo>
                    <a:pt x="411803" y="1346200"/>
                  </a:lnTo>
                  <a:lnTo>
                    <a:pt x="412687" y="1346200"/>
                  </a:lnTo>
                  <a:lnTo>
                    <a:pt x="2451374" y="3086100"/>
                  </a:lnTo>
                  <a:lnTo>
                    <a:pt x="552311" y="4635500"/>
                  </a:lnTo>
                  <a:lnTo>
                    <a:pt x="553195" y="4635500"/>
                  </a:lnTo>
                  <a:lnTo>
                    <a:pt x="554273" y="4635341"/>
                  </a:lnTo>
                  <a:lnTo>
                    <a:pt x="2453141" y="3086100"/>
                  </a:lnTo>
                  <a:lnTo>
                    <a:pt x="2454908" y="3086100"/>
                  </a:lnTo>
                  <a:lnTo>
                    <a:pt x="2452942" y="3073400"/>
                  </a:lnTo>
                  <a:lnTo>
                    <a:pt x="2452316" y="3073400"/>
                  </a:lnTo>
                  <a:lnTo>
                    <a:pt x="413570" y="1346200"/>
                  </a:lnTo>
                  <a:lnTo>
                    <a:pt x="1046309" y="0"/>
                  </a:lnTo>
                  <a:close/>
                </a:path>
                <a:path w="11779885" h="6832600">
                  <a:moveTo>
                    <a:pt x="610187" y="4627107"/>
                  </a:moveTo>
                  <a:lnTo>
                    <a:pt x="554273" y="4635341"/>
                  </a:lnTo>
                  <a:lnTo>
                    <a:pt x="554078" y="4635500"/>
                  </a:lnTo>
                  <a:lnTo>
                    <a:pt x="610187" y="4627107"/>
                  </a:lnTo>
                  <a:close/>
                </a:path>
                <a:path w="11779885" h="6832600">
                  <a:moveTo>
                    <a:pt x="2669582" y="4319070"/>
                  </a:moveTo>
                  <a:lnTo>
                    <a:pt x="610187" y="4627107"/>
                  </a:lnTo>
                  <a:lnTo>
                    <a:pt x="2450549" y="4356100"/>
                  </a:lnTo>
                  <a:lnTo>
                    <a:pt x="2669582" y="4319070"/>
                  </a:lnTo>
                  <a:close/>
                </a:path>
                <a:path w="11779885" h="6832600">
                  <a:moveTo>
                    <a:pt x="11188169" y="2641600"/>
                  </a:moveTo>
                  <a:lnTo>
                    <a:pt x="11184244" y="2641600"/>
                  </a:lnTo>
                  <a:lnTo>
                    <a:pt x="11756783" y="4483100"/>
                  </a:lnTo>
                  <a:lnTo>
                    <a:pt x="11757334" y="4483100"/>
                  </a:lnTo>
                  <a:lnTo>
                    <a:pt x="11188169" y="2641600"/>
                  </a:lnTo>
                  <a:close/>
                </a:path>
                <a:path w="11779885" h="6832600">
                  <a:moveTo>
                    <a:pt x="2675913" y="4318000"/>
                  </a:moveTo>
                  <a:lnTo>
                    <a:pt x="2669582" y="4319070"/>
                  </a:lnTo>
                  <a:lnTo>
                    <a:pt x="2675839" y="4318134"/>
                  </a:lnTo>
                  <a:lnTo>
                    <a:pt x="2675913" y="4318000"/>
                  </a:lnTo>
                  <a:close/>
                </a:path>
                <a:path w="11779885" h="6832600">
                  <a:moveTo>
                    <a:pt x="6573066" y="4254500"/>
                  </a:moveTo>
                  <a:lnTo>
                    <a:pt x="6518718" y="4278768"/>
                  </a:lnTo>
                  <a:lnTo>
                    <a:pt x="6572699" y="4255023"/>
                  </a:lnTo>
                  <a:lnTo>
                    <a:pt x="6573066" y="4254500"/>
                  </a:lnTo>
                  <a:close/>
                </a:path>
                <a:path w="11779885" h="6832600">
                  <a:moveTo>
                    <a:pt x="10204024" y="4192729"/>
                  </a:moveTo>
                  <a:lnTo>
                    <a:pt x="10311063" y="4216400"/>
                  </a:lnTo>
                  <a:lnTo>
                    <a:pt x="10632530" y="4278451"/>
                  </a:lnTo>
                  <a:lnTo>
                    <a:pt x="10204024" y="4192729"/>
                  </a:lnTo>
                  <a:close/>
                </a:path>
                <a:path w="11779885" h="6832600">
                  <a:moveTo>
                    <a:pt x="5487012" y="19"/>
                  </a:moveTo>
                  <a:lnTo>
                    <a:pt x="10216582" y="762000"/>
                  </a:lnTo>
                  <a:lnTo>
                    <a:pt x="10422390" y="787400"/>
                  </a:lnTo>
                  <a:lnTo>
                    <a:pt x="6791243" y="1536700"/>
                  </a:lnTo>
                  <a:lnTo>
                    <a:pt x="6787709" y="1536700"/>
                  </a:lnTo>
                  <a:lnTo>
                    <a:pt x="4078280" y="2425700"/>
                  </a:lnTo>
                  <a:lnTo>
                    <a:pt x="6573891" y="4254500"/>
                  </a:lnTo>
                  <a:lnTo>
                    <a:pt x="4079222" y="2425700"/>
                  </a:lnTo>
                  <a:lnTo>
                    <a:pt x="4080047" y="2425700"/>
                  </a:lnTo>
                  <a:lnTo>
                    <a:pt x="6788652" y="1549400"/>
                  </a:lnTo>
                  <a:lnTo>
                    <a:pt x="6841436" y="1549400"/>
                  </a:lnTo>
                  <a:lnTo>
                    <a:pt x="6793011" y="1536700"/>
                  </a:lnTo>
                  <a:lnTo>
                    <a:pt x="10424157" y="800100"/>
                  </a:lnTo>
                  <a:lnTo>
                    <a:pt x="10486798" y="800100"/>
                  </a:lnTo>
                  <a:lnTo>
                    <a:pt x="10430401" y="787400"/>
                  </a:lnTo>
                  <a:lnTo>
                    <a:pt x="10425100" y="787400"/>
                  </a:lnTo>
                  <a:lnTo>
                    <a:pt x="5496208" y="208"/>
                  </a:lnTo>
                  <a:lnTo>
                    <a:pt x="5487012" y="19"/>
                  </a:lnTo>
                  <a:close/>
                </a:path>
                <a:path w="11779885" h="6832600">
                  <a:moveTo>
                    <a:pt x="7246860" y="3930650"/>
                  </a:moveTo>
                  <a:lnTo>
                    <a:pt x="6576600" y="4254500"/>
                  </a:lnTo>
                  <a:lnTo>
                    <a:pt x="6577425" y="4254500"/>
                  </a:lnTo>
                  <a:lnTo>
                    <a:pt x="7246860" y="3930650"/>
                  </a:lnTo>
                  <a:close/>
                </a:path>
                <a:path w="11779885" h="6832600">
                  <a:moveTo>
                    <a:pt x="9171630" y="2159328"/>
                  </a:moveTo>
                  <a:lnTo>
                    <a:pt x="11170932" y="3581400"/>
                  </a:lnTo>
                  <a:lnTo>
                    <a:pt x="10194435" y="4191000"/>
                  </a:lnTo>
                  <a:lnTo>
                    <a:pt x="10195377" y="4191000"/>
                  </a:lnTo>
                  <a:lnTo>
                    <a:pt x="10204024" y="4192729"/>
                  </a:lnTo>
                  <a:lnTo>
                    <a:pt x="10196202" y="4191000"/>
                  </a:lnTo>
                  <a:lnTo>
                    <a:pt x="11172699" y="3581400"/>
                  </a:lnTo>
                  <a:lnTo>
                    <a:pt x="11171874" y="3581400"/>
                  </a:lnTo>
                  <a:lnTo>
                    <a:pt x="9172858" y="2159615"/>
                  </a:lnTo>
                  <a:lnTo>
                    <a:pt x="9171630" y="2159328"/>
                  </a:lnTo>
                  <a:close/>
                </a:path>
                <a:path w="11779885" h="6832600">
                  <a:moveTo>
                    <a:pt x="7920653" y="3606800"/>
                  </a:moveTo>
                  <a:lnTo>
                    <a:pt x="7920826" y="3607056"/>
                  </a:lnTo>
                  <a:lnTo>
                    <a:pt x="10191843" y="4191000"/>
                  </a:lnTo>
                  <a:lnTo>
                    <a:pt x="7920653" y="3606800"/>
                  </a:lnTo>
                  <a:close/>
                </a:path>
                <a:path w="11779885" h="6832600">
                  <a:moveTo>
                    <a:pt x="7916295" y="3606800"/>
                  </a:moveTo>
                  <a:lnTo>
                    <a:pt x="7246860" y="3930650"/>
                  </a:lnTo>
                  <a:lnTo>
                    <a:pt x="7916050" y="3607316"/>
                  </a:lnTo>
                  <a:lnTo>
                    <a:pt x="7916295" y="3606800"/>
                  </a:lnTo>
                  <a:close/>
                </a:path>
                <a:path w="11779885" h="6832600">
                  <a:moveTo>
                    <a:pt x="6792186" y="1549400"/>
                  </a:moveTo>
                  <a:lnTo>
                    <a:pt x="6791243" y="1549400"/>
                  </a:lnTo>
                  <a:lnTo>
                    <a:pt x="7915352" y="3594100"/>
                  </a:lnTo>
                  <a:lnTo>
                    <a:pt x="7918886" y="3594100"/>
                  </a:lnTo>
                  <a:lnTo>
                    <a:pt x="6792186" y="1549400"/>
                  </a:lnTo>
                  <a:close/>
                </a:path>
                <a:path w="11779885" h="6832600">
                  <a:moveTo>
                    <a:pt x="9164925" y="2146300"/>
                  </a:moveTo>
                  <a:lnTo>
                    <a:pt x="9165863" y="2158784"/>
                  </a:lnTo>
                  <a:lnTo>
                    <a:pt x="9166692" y="2159000"/>
                  </a:lnTo>
                  <a:lnTo>
                    <a:pt x="7918886" y="3594100"/>
                  </a:lnTo>
                  <a:lnTo>
                    <a:pt x="7930773" y="3594100"/>
                  </a:lnTo>
                  <a:lnTo>
                    <a:pt x="9167516" y="2159000"/>
                  </a:lnTo>
                  <a:lnTo>
                    <a:pt x="9164925" y="2146300"/>
                  </a:lnTo>
                  <a:close/>
                </a:path>
                <a:path w="11779885" h="6832600">
                  <a:moveTo>
                    <a:pt x="1937589" y="78827"/>
                  </a:moveTo>
                  <a:lnTo>
                    <a:pt x="2767802" y="152400"/>
                  </a:lnTo>
                  <a:lnTo>
                    <a:pt x="2164162" y="1219200"/>
                  </a:lnTo>
                  <a:lnTo>
                    <a:pt x="2163337" y="1219200"/>
                  </a:lnTo>
                  <a:lnTo>
                    <a:pt x="2452316" y="3073400"/>
                  </a:lnTo>
                  <a:lnTo>
                    <a:pt x="2452942" y="3073400"/>
                  </a:lnTo>
                  <a:lnTo>
                    <a:pt x="2165929" y="1219200"/>
                  </a:lnTo>
                  <a:lnTo>
                    <a:pt x="2769569" y="152400"/>
                  </a:lnTo>
                  <a:lnTo>
                    <a:pt x="2768626" y="152400"/>
                  </a:lnTo>
                  <a:lnTo>
                    <a:pt x="1937589" y="78827"/>
                  </a:lnTo>
                  <a:close/>
                </a:path>
                <a:path w="11779885" h="6832600">
                  <a:moveTo>
                    <a:pt x="9171993" y="2159000"/>
                  </a:moveTo>
                  <a:lnTo>
                    <a:pt x="9172858" y="2159615"/>
                  </a:lnTo>
                  <a:lnTo>
                    <a:pt x="11180710" y="2628900"/>
                  </a:lnTo>
                  <a:lnTo>
                    <a:pt x="11180622" y="2628686"/>
                  </a:lnTo>
                  <a:lnTo>
                    <a:pt x="9171993" y="2159000"/>
                  </a:lnTo>
                  <a:close/>
                </a:path>
                <a:path w="11779885" h="6832600">
                  <a:moveTo>
                    <a:pt x="11047235" y="114300"/>
                  </a:moveTo>
                  <a:lnTo>
                    <a:pt x="11045468" y="114300"/>
                  </a:lnTo>
                  <a:lnTo>
                    <a:pt x="11777004" y="1091986"/>
                  </a:lnTo>
                  <a:lnTo>
                    <a:pt x="11777988" y="1092200"/>
                  </a:lnTo>
                  <a:lnTo>
                    <a:pt x="11182477" y="2628900"/>
                  </a:lnTo>
                  <a:lnTo>
                    <a:pt x="11184244" y="2628900"/>
                  </a:lnTo>
                  <a:lnTo>
                    <a:pt x="11779755" y="1092200"/>
                  </a:lnTo>
                  <a:lnTo>
                    <a:pt x="11047235" y="114300"/>
                  </a:lnTo>
                  <a:close/>
                </a:path>
                <a:path w="11779885" h="6832600">
                  <a:moveTo>
                    <a:pt x="4080047" y="2425700"/>
                  </a:moveTo>
                  <a:lnTo>
                    <a:pt x="4079222" y="2425700"/>
                  </a:lnTo>
                  <a:lnTo>
                    <a:pt x="6686160" y="2603500"/>
                  </a:lnTo>
                  <a:lnTo>
                    <a:pt x="4080047" y="2425700"/>
                  </a:lnTo>
                  <a:close/>
                </a:path>
                <a:path w="11779885" h="6832600">
                  <a:moveTo>
                    <a:pt x="2165929" y="1219200"/>
                  </a:moveTo>
                  <a:lnTo>
                    <a:pt x="4073921" y="2425700"/>
                  </a:lnTo>
                  <a:lnTo>
                    <a:pt x="4073452" y="2424882"/>
                  </a:lnTo>
                  <a:lnTo>
                    <a:pt x="2165929" y="1219200"/>
                  </a:lnTo>
                  <a:close/>
                </a:path>
                <a:path w="11779885" h="6832600">
                  <a:moveTo>
                    <a:pt x="9171168" y="2159000"/>
                  </a:moveTo>
                  <a:lnTo>
                    <a:pt x="9171294" y="2159249"/>
                  </a:lnTo>
                  <a:lnTo>
                    <a:pt x="9171630" y="2159328"/>
                  </a:lnTo>
                  <a:lnTo>
                    <a:pt x="9171168" y="2159000"/>
                  </a:lnTo>
                  <a:close/>
                </a:path>
                <a:path w="11779885" h="6832600">
                  <a:moveTo>
                    <a:pt x="9127588" y="2148960"/>
                  </a:moveTo>
                  <a:lnTo>
                    <a:pt x="9165867" y="2159000"/>
                  </a:lnTo>
                  <a:lnTo>
                    <a:pt x="9165838" y="2158780"/>
                  </a:lnTo>
                  <a:lnTo>
                    <a:pt x="9127588" y="2148960"/>
                  </a:lnTo>
                  <a:close/>
                </a:path>
                <a:path w="11779885" h="6832600">
                  <a:moveTo>
                    <a:pt x="9276000" y="2042620"/>
                  </a:moveTo>
                  <a:lnTo>
                    <a:pt x="9168459" y="2159000"/>
                  </a:lnTo>
                  <a:lnTo>
                    <a:pt x="9169283" y="2159000"/>
                  </a:lnTo>
                  <a:lnTo>
                    <a:pt x="9276000" y="2042620"/>
                  </a:lnTo>
                  <a:close/>
                </a:path>
                <a:path w="11779885" h="6832600">
                  <a:moveTo>
                    <a:pt x="9344636" y="1968342"/>
                  </a:moveTo>
                  <a:lnTo>
                    <a:pt x="9169283" y="2159000"/>
                  </a:lnTo>
                  <a:lnTo>
                    <a:pt x="9246776" y="2075318"/>
                  </a:lnTo>
                  <a:lnTo>
                    <a:pt x="9344636" y="1968342"/>
                  </a:lnTo>
                  <a:close/>
                </a:path>
                <a:path w="11779885" h="6832600">
                  <a:moveTo>
                    <a:pt x="9246776" y="2075318"/>
                  </a:moveTo>
                  <a:lnTo>
                    <a:pt x="9169283" y="2159000"/>
                  </a:lnTo>
                  <a:lnTo>
                    <a:pt x="9170226" y="2159000"/>
                  </a:lnTo>
                  <a:lnTo>
                    <a:pt x="9246776" y="2075318"/>
                  </a:lnTo>
                  <a:close/>
                </a:path>
                <a:path w="11779885" h="6832600">
                  <a:moveTo>
                    <a:pt x="6792186" y="1549400"/>
                  </a:moveTo>
                  <a:lnTo>
                    <a:pt x="9127588" y="2148960"/>
                  </a:lnTo>
                  <a:lnTo>
                    <a:pt x="7411612" y="1701800"/>
                  </a:lnTo>
                  <a:lnTo>
                    <a:pt x="6792186" y="1549400"/>
                  </a:lnTo>
                  <a:close/>
                </a:path>
                <a:path w="11779885" h="6832600">
                  <a:moveTo>
                    <a:pt x="6841436" y="1549400"/>
                  </a:moveTo>
                  <a:lnTo>
                    <a:pt x="6792186" y="1549400"/>
                  </a:lnTo>
                  <a:lnTo>
                    <a:pt x="7411612" y="1701800"/>
                  </a:lnTo>
                  <a:lnTo>
                    <a:pt x="9043585" y="2126930"/>
                  </a:lnTo>
                  <a:lnTo>
                    <a:pt x="6841436" y="1549400"/>
                  </a:lnTo>
                  <a:close/>
                </a:path>
                <a:path w="11779885" h="6832600">
                  <a:moveTo>
                    <a:pt x="10426867" y="800100"/>
                  </a:moveTo>
                  <a:lnTo>
                    <a:pt x="9344636" y="1968342"/>
                  </a:lnTo>
                  <a:lnTo>
                    <a:pt x="9246776" y="2075318"/>
                  </a:lnTo>
                  <a:lnTo>
                    <a:pt x="10427121" y="800716"/>
                  </a:lnTo>
                  <a:lnTo>
                    <a:pt x="10426867" y="800100"/>
                  </a:lnTo>
                  <a:close/>
                </a:path>
                <a:path w="11779885" h="6832600">
                  <a:moveTo>
                    <a:pt x="9565231" y="1727200"/>
                  </a:moveTo>
                  <a:lnTo>
                    <a:pt x="9276000" y="2042620"/>
                  </a:lnTo>
                  <a:lnTo>
                    <a:pt x="9344636" y="1968342"/>
                  </a:lnTo>
                  <a:lnTo>
                    <a:pt x="9565231" y="1727200"/>
                  </a:lnTo>
                  <a:close/>
                </a:path>
                <a:path w="11779885" h="6832600">
                  <a:moveTo>
                    <a:pt x="5486066" y="0"/>
                  </a:moveTo>
                  <a:lnTo>
                    <a:pt x="5485124" y="0"/>
                  </a:lnTo>
                  <a:lnTo>
                    <a:pt x="6788652" y="1536700"/>
                  </a:lnTo>
                  <a:lnTo>
                    <a:pt x="6789476" y="1536700"/>
                  </a:lnTo>
                  <a:lnTo>
                    <a:pt x="5486906" y="17"/>
                  </a:lnTo>
                  <a:lnTo>
                    <a:pt x="5486066" y="0"/>
                  </a:lnTo>
                  <a:close/>
                </a:path>
                <a:path w="11779885" h="6832600">
                  <a:moveTo>
                    <a:pt x="1047192" y="0"/>
                  </a:moveTo>
                  <a:lnTo>
                    <a:pt x="1046309" y="0"/>
                  </a:lnTo>
                  <a:lnTo>
                    <a:pt x="2162395" y="1219200"/>
                  </a:lnTo>
                  <a:lnTo>
                    <a:pt x="413570" y="1346200"/>
                  </a:lnTo>
                  <a:lnTo>
                    <a:pt x="2163337" y="1219200"/>
                  </a:lnTo>
                  <a:lnTo>
                    <a:pt x="2164162" y="1219200"/>
                  </a:lnTo>
                  <a:lnTo>
                    <a:pt x="1048154" y="85"/>
                  </a:lnTo>
                  <a:lnTo>
                    <a:pt x="1047192" y="0"/>
                  </a:lnTo>
                  <a:close/>
                </a:path>
                <a:path w="11779885" h="6832600">
                  <a:moveTo>
                    <a:pt x="10426867" y="800100"/>
                  </a:moveTo>
                  <a:lnTo>
                    <a:pt x="10424157" y="800100"/>
                  </a:lnTo>
                  <a:lnTo>
                    <a:pt x="9954703" y="1308136"/>
                  </a:lnTo>
                  <a:lnTo>
                    <a:pt x="10426867" y="800100"/>
                  </a:lnTo>
                  <a:close/>
                </a:path>
                <a:path w="11779885" h="6832600">
                  <a:moveTo>
                    <a:pt x="11769432" y="1090347"/>
                  </a:moveTo>
                  <a:lnTo>
                    <a:pt x="11777164" y="1092200"/>
                  </a:lnTo>
                  <a:lnTo>
                    <a:pt x="11777004" y="1091986"/>
                  </a:lnTo>
                  <a:lnTo>
                    <a:pt x="11769432" y="1090347"/>
                  </a:lnTo>
                  <a:close/>
                </a:path>
                <a:path w="11779885" h="6832600">
                  <a:moveTo>
                    <a:pt x="10486798" y="800100"/>
                  </a:moveTo>
                  <a:lnTo>
                    <a:pt x="10428634" y="800100"/>
                  </a:lnTo>
                  <a:lnTo>
                    <a:pt x="11769432" y="1090347"/>
                  </a:lnTo>
                  <a:lnTo>
                    <a:pt x="11671138" y="1066800"/>
                  </a:lnTo>
                  <a:lnTo>
                    <a:pt x="10486798" y="800100"/>
                  </a:lnTo>
                  <a:close/>
                </a:path>
                <a:path w="11779885" h="6832600">
                  <a:moveTo>
                    <a:pt x="10427691" y="800100"/>
                  </a:moveTo>
                  <a:lnTo>
                    <a:pt x="10426867" y="800100"/>
                  </a:lnTo>
                  <a:lnTo>
                    <a:pt x="10427121" y="800716"/>
                  </a:lnTo>
                  <a:lnTo>
                    <a:pt x="10427691" y="800100"/>
                  </a:lnTo>
                  <a:close/>
                </a:path>
                <a:path w="11779885" h="6832600">
                  <a:moveTo>
                    <a:pt x="10570023" y="104542"/>
                  </a:moveTo>
                  <a:lnTo>
                    <a:pt x="11043701" y="114300"/>
                  </a:lnTo>
                  <a:lnTo>
                    <a:pt x="10425924" y="787400"/>
                  </a:lnTo>
                  <a:lnTo>
                    <a:pt x="10429458" y="787400"/>
                  </a:lnTo>
                  <a:lnTo>
                    <a:pt x="11045468" y="114300"/>
                  </a:lnTo>
                  <a:lnTo>
                    <a:pt x="11044526" y="114300"/>
                  </a:lnTo>
                  <a:lnTo>
                    <a:pt x="10570023" y="104542"/>
                  </a:lnTo>
                  <a:close/>
                </a:path>
                <a:path w="11779885" h="6832600">
                  <a:moveTo>
                    <a:pt x="5494902" y="0"/>
                  </a:moveTo>
                  <a:lnTo>
                    <a:pt x="5496208" y="208"/>
                  </a:lnTo>
                  <a:lnTo>
                    <a:pt x="10570023" y="104542"/>
                  </a:lnTo>
                  <a:lnTo>
                    <a:pt x="5494902" y="0"/>
                  </a:lnTo>
                  <a:close/>
                </a:path>
                <a:path w="11779885" h="6832600">
                  <a:moveTo>
                    <a:pt x="1048076" y="0"/>
                  </a:moveTo>
                  <a:lnTo>
                    <a:pt x="1937589" y="78827"/>
                  </a:lnTo>
                  <a:lnTo>
                    <a:pt x="104807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8461" y="1853639"/>
              <a:ext cx="2462035" cy="23140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3429" y="1853639"/>
              <a:ext cx="2059962" cy="11574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6323" y="1853639"/>
              <a:ext cx="1237202" cy="5433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6457" y="1853639"/>
              <a:ext cx="4101782" cy="3852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69930" y="2233112"/>
              <a:ext cx="838310" cy="258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3429" y="3004457"/>
              <a:ext cx="858101" cy="8234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6985" y="3004468"/>
              <a:ext cx="21794" cy="74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8461" y="4161090"/>
              <a:ext cx="1641985" cy="1162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3378" y="4161090"/>
              <a:ext cx="353419" cy="4220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8461" y="5317723"/>
              <a:ext cx="1110089" cy="7754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8461" y="6086594"/>
              <a:ext cx="705895" cy="7713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8461" y="3172575"/>
              <a:ext cx="417105" cy="3497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68461" y="3044840"/>
              <a:ext cx="417105" cy="466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68461" y="2662844"/>
              <a:ext cx="417105" cy="3620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6656" y="1853639"/>
              <a:ext cx="109559" cy="6881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7591" y="1853639"/>
              <a:ext cx="1205512" cy="3852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20095" y="1853639"/>
              <a:ext cx="229015" cy="3852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65021" y="1853639"/>
              <a:ext cx="825469" cy="3852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76529" y="1853639"/>
              <a:ext cx="236790" cy="4280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44921" y="1853639"/>
              <a:ext cx="45944" cy="4544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47725" y="1853639"/>
              <a:ext cx="713082" cy="1827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32303" y="1853639"/>
              <a:ext cx="188254" cy="4783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82518" y="1853639"/>
              <a:ext cx="166931" cy="3992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8545" y="3305796"/>
              <a:ext cx="423290" cy="16332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78545" y="2673598"/>
              <a:ext cx="423290" cy="5921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80660" y="2910631"/>
              <a:ext cx="219591" cy="4873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25408" y="2233112"/>
              <a:ext cx="1254873" cy="11648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73214" y="2496591"/>
              <a:ext cx="1530658" cy="1045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94755" y="2632227"/>
              <a:ext cx="837815" cy="3430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03390" y="4892930"/>
              <a:ext cx="159038" cy="2947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94755" y="4500838"/>
              <a:ext cx="173175" cy="3246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94755" y="3927569"/>
              <a:ext cx="422465" cy="3412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94755" y="3257841"/>
              <a:ext cx="422465" cy="2174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73214" y="3007090"/>
              <a:ext cx="310184" cy="2286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68160" y="3392269"/>
              <a:ext cx="88119" cy="4897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10141" y="3392269"/>
              <a:ext cx="729928" cy="143887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68461" y="4910598"/>
              <a:ext cx="471107" cy="15661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68461" y="4384516"/>
              <a:ext cx="417105" cy="6551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78545" y="5495498"/>
              <a:ext cx="594686" cy="256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78545" y="6177144"/>
              <a:ext cx="257171" cy="11913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78545" y="5670310"/>
              <a:ext cx="409141" cy="17425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09528" y="6662019"/>
              <a:ext cx="296047" cy="19591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120688" y="6846412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09" h="12065">
                  <a:moveTo>
                    <a:pt x="15903" y="0"/>
                  </a:moveTo>
                  <a:lnTo>
                    <a:pt x="10602" y="3293"/>
                  </a:lnTo>
                  <a:lnTo>
                    <a:pt x="0" y="11524"/>
                  </a:lnTo>
                  <a:lnTo>
                    <a:pt x="14136" y="11524"/>
                  </a:lnTo>
                  <a:lnTo>
                    <a:pt x="15903" y="0"/>
                  </a:lnTo>
                  <a:close/>
                </a:path>
              </a:pathLst>
            </a:custGeom>
            <a:solidFill>
              <a:srgbClr val="ED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03566" y="5596827"/>
              <a:ext cx="1421805" cy="126111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14556" y="5103924"/>
              <a:ext cx="912881" cy="17145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92514" y="5065824"/>
              <a:ext cx="148436" cy="12756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840544" y="6692471"/>
              <a:ext cx="308417" cy="6832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18497" y="5325076"/>
              <a:ext cx="516109" cy="10957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20294" y="5473914"/>
              <a:ext cx="2582198" cy="12498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36704" y="5180223"/>
              <a:ext cx="150098" cy="12345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10616" y="5234543"/>
              <a:ext cx="310184" cy="18117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573301" y="5476623"/>
              <a:ext cx="149260" cy="31031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087526" y="5125902"/>
              <a:ext cx="277551" cy="1464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80039" y="4811395"/>
              <a:ext cx="684926" cy="37958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44279" y="4960418"/>
              <a:ext cx="208635" cy="17042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26089" y="4907744"/>
              <a:ext cx="22972" cy="2139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100838" y="4827087"/>
              <a:ext cx="977439" cy="189996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93098" y="5846209"/>
              <a:ext cx="65023" cy="3548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023086" y="5292155"/>
              <a:ext cx="26506" cy="3379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988980" y="5066644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09" h="10795">
                  <a:moveTo>
                    <a:pt x="2591" y="0"/>
                  </a:moveTo>
                  <a:lnTo>
                    <a:pt x="0" y="2414"/>
                  </a:lnTo>
                  <a:lnTo>
                    <a:pt x="824" y="10644"/>
                  </a:lnTo>
                  <a:lnTo>
                    <a:pt x="3534" y="10644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612177" y="5303195"/>
              <a:ext cx="831595" cy="8064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08424" y="5594262"/>
              <a:ext cx="373799" cy="31122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131821" y="5370398"/>
              <a:ext cx="223478" cy="18600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378803" y="5775417"/>
              <a:ext cx="247511" cy="1835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069855" y="5270756"/>
              <a:ext cx="30983" cy="987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20800" y="5397612"/>
              <a:ext cx="42968" cy="7813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947101" y="5272402"/>
              <a:ext cx="171408" cy="7736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67269" y="5902197"/>
              <a:ext cx="466631" cy="28811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04178" y="5912073"/>
              <a:ext cx="75985" cy="1704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87332" y="6178790"/>
              <a:ext cx="143252" cy="12018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66651" y="6331907"/>
              <a:ext cx="16728" cy="1234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242736" y="6226537"/>
              <a:ext cx="66324" cy="10536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989855" y="5232128"/>
              <a:ext cx="58264" cy="9294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360091" y="6025673"/>
              <a:ext cx="130155" cy="8726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02175" y="5269110"/>
              <a:ext cx="63615" cy="855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46570" y="5189331"/>
              <a:ext cx="70683" cy="5015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997815" y="5191745"/>
              <a:ext cx="4445" cy="42545"/>
            </a:xfrm>
            <a:custGeom>
              <a:avLst/>
              <a:gdLst/>
              <a:ahLst/>
              <a:cxnLst/>
              <a:rect l="l" t="t" r="r" b="b"/>
              <a:pathLst>
                <a:path w="4445" h="42545">
                  <a:moveTo>
                    <a:pt x="1767" y="0"/>
                  </a:moveTo>
                  <a:lnTo>
                    <a:pt x="824" y="877"/>
                  </a:lnTo>
                  <a:lnTo>
                    <a:pt x="0" y="877"/>
                  </a:lnTo>
                  <a:lnTo>
                    <a:pt x="0" y="1646"/>
                  </a:lnTo>
                  <a:lnTo>
                    <a:pt x="2591" y="42029"/>
                  </a:lnTo>
                  <a:lnTo>
                    <a:pt x="2591" y="41151"/>
                  </a:lnTo>
                  <a:lnTo>
                    <a:pt x="3534" y="41151"/>
                  </a:lnTo>
                  <a:lnTo>
                    <a:pt x="4358" y="40383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743236" y="4849254"/>
              <a:ext cx="190964" cy="11774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805202" y="4862532"/>
              <a:ext cx="128997" cy="10040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902393" y="5068290"/>
              <a:ext cx="151983" cy="9964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905926" y="5006508"/>
              <a:ext cx="116628" cy="11204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905926" y="5018031"/>
              <a:ext cx="143959" cy="7495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988038" y="5047660"/>
              <a:ext cx="5080" cy="34925"/>
            </a:xfrm>
            <a:custGeom>
              <a:avLst/>
              <a:gdLst/>
              <a:ahLst/>
              <a:cxnLst/>
              <a:rect l="l" t="t" r="r" b="b"/>
              <a:pathLst>
                <a:path w="5079" h="34925">
                  <a:moveTo>
                    <a:pt x="4476" y="29629"/>
                  </a:moveTo>
                  <a:lnTo>
                    <a:pt x="1767" y="29629"/>
                  </a:lnTo>
                  <a:lnTo>
                    <a:pt x="1767" y="34567"/>
                  </a:lnTo>
                  <a:lnTo>
                    <a:pt x="4476" y="34567"/>
                  </a:lnTo>
                  <a:lnTo>
                    <a:pt x="4476" y="29629"/>
                  </a:lnTo>
                  <a:close/>
                </a:path>
                <a:path w="5079" h="34925">
                  <a:moveTo>
                    <a:pt x="1767" y="0"/>
                  </a:moveTo>
                  <a:lnTo>
                    <a:pt x="942" y="0"/>
                  </a:lnTo>
                  <a:lnTo>
                    <a:pt x="942" y="877"/>
                  </a:lnTo>
                  <a:lnTo>
                    <a:pt x="0" y="877"/>
                  </a:lnTo>
                  <a:lnTo>
                    <a:pt x="942" y="21398"/>
                  </a:lnTo>
                  <a:lnTo>
                    <a:pt x="3534" y="18984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851147" y="6727049"/>
              <a:ext cx="289803" cy="13088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658121" y="6150796"/>
              <a:ext cx="1185956" cy="70714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61643" y="6567348"/>
              <a:ext cx="488778" cy="10701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097304" y="6531124"/>
              <a:ext cx="83995" cy="1975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688987" y="6443038"/>
              <a:ext cx="369440" cy="7985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674025" y="6301444"/>
              <a:ext cx="356128" cy="1482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381512" y="6164799"/>
              <a:ext cx="325145" cy="69313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64584" y="6187020"/>
              <a:ext cx="973905" cy="67091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645046" y="6272638"/>
              <a:ext cx="721917" cy="57377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503972" y="6019912"/>
              <a:ext cx="253637" cy="16463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257955" y="5489179"/>
              <a:ext cx="66774" cy="12319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920064" y="4992609"/>
              <a:ext cx="473699" cy="54356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161331" y="5042721"/>
              <a:ext cx="198739" cy="19763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858215" y="4603991"/>
              <a:ext cx="574423" cy="43137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009243" y="4889638"/>
              <a:ext cx="126406" cy="12510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932433" y="4793288"/>
              <a:ext cx="24739" cy="3456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014544" y="4688818"/>
              <a:ext cx="341167" cy="15308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802492" y="6714705"/>
              <a:ext cx="86587" cy="14323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625371" y="6177144"/>
              <a:ext cx="118395" cy="68079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044585" y="4957126"/>
              <a:ext cx="354361" cy="10534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1053302" y="5977103"/>
              <a:ext cx="954938" cy="88083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1234487" y="6162329"/>
              <a:ext cx="272132" cy="35727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0978141" y="6792080"/>
              <a:ext cx="80461" cy="6585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1654232" y="5963112"/>
              <a:ext cx="4358" cy="493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1701119" y="5569571"/>
              <a:ext cx="307121" cy="58617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1027619" y="6758329"/>
              <a:ext cx="74335" cy="9960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1922831" y="5558049"/>
              <a:ext cx="85409" cy="10216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1645813" y="5875026"/>
              <a:ext cx="362427" cy="47334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566702" y="6342606"/>
              <a:ext cx="394180" cy="51039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151553" y="5003737"/>
              <a:ext cx="1868173" cy="185420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164865" y="5766364"/>
              <a:ext cx="1756728" cy="108004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0000819" y="5792701"/>
              <a:ext cx="685751" cy="33751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904454" y="5512837"/>
              <a:ext cx="8835" cy="1975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994576" y="5452701"/>
              <a:ext cx="303115" cy="16965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957466" y="5370398"/>
              <a:ext cx="11545" cy="2962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9979614" y="5098688"/>
              <a:ext cx="94598" cy="2412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0067969" y="4811464"/>
              <a:ext cx="1885844" cy="193040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0743117" y="6155745"/>
              <a:ext cx="544383" cy="26918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515456" y="5586910"/>
              <a:ext cx="163515" cy="53672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0326907" y="5432948"/>
              <a:ext cx="6125" cy="493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389698" y="5367983"/>
              <a:ext cx="64440" cy="3533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502793" y="5299617"/>
              <a:ext cx="70683" cy="3950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0692697" y="5225544"/>
              <a:ext cx="14136" cy="899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897797" y="5059182"/>
              <a:ext cx="110384" cy="6101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087407" y="4958772"/>
              <a:ext cx="40643" cy="10534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1159328" y="5116026"/>
              <a:ext cx="777639" cy="33096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041463" y="5032845"/>
              <a:ext cx="1003946" cy="174359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154915" y="4744784"/>
              <a:ext cx="185186" cy="11774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1793832" y="5533358"/>
              <a:ext cx="157271" cy="8318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774925" y="4972819"/>
              <a:ext cx="36284" cy="1646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319863" y="5061047"/>
              <a:ext cx="1617104" cy="55626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572534" y="5232896"/>
              <a:ext cx="121104" cy="68366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0706008" y="5119318"/>
              <a:ext cx="193555" cy="10787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9155087" y="6817600"/>
              <a:ext cx="15079" cy="14817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9322137" y="4885249"/>
              <a:ext cx="723673" cy="99060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9374207" y="5252649"/>
              <a:ext cx="628379" cy="60097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9963710" y="4841902"/>
              <a:ext cx="210549" cy="19588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9415793" y="4571838"/>
              <a:ext cx="745832" cy="38122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9411434" y="4577654"/>
              <a:ext cx="751133" cy="47417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114093" y="6652955"/>
              <a:ext cx="35341" cy="7244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130822" y="668506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942" y="0"/>
                  </a:moveTo>
                  <a:lnTo>
                    <a:pt x="0" y="1646"/>
                  </a:lnTo>
                  <a:lnTo>
                    <a:pt x="6243" y="4938"/>
                  </a:lnTo>
                  <a:lnTo>
                    <a:pt x="6243" y="4115"/>
                  </a:lnTo>
                  <a:lnTo>
                    <a:pt x="7068" y="3292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D2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447250" y="6255354"/>
              <a:ext cx="528479" cy="60258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458677" y="6741864"/>
              <a:ext cx="426930" cy="10372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924483" y="6718819"/>
              <a:ext cx="46769" cy="1399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281143" y="6209253"/>
              <a:ext cx="425870" cy="64868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3155561" y="6010859"/>
              <a:ext cx="358013" cy="84707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3327912" y="5058047"/>
              <a:ext cx="812981" cy="158750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125520" y="6515486"/>
              <a:ext cx="190964" cy="34245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425102" y="6412586"/>
              <a:ext cx="206868" cy="445351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3283734" y="6750097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59">
                  <a:moveTo>
                    <a:pt x="0" y="0"/>
                  </a:moveTo>
                  <a:lnTo>
                    <a:pt x="0" y="1647"/>
                  </a:lnTo>
                  <a:lnTo>
                    <a:pt x="17670" y="9878"/>
                  </a:lnTo>
                  <a:lnTo>
                    <a:pt x="17670" y="9055"/>
                  </a:lnTo>
                  <a:lnTo>
                    <a:pt x="18613" y="8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145901" y="5889017"/>
              <a:ext cx="436590" cy="87836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691109" y="6196897"/>
              <a:ext cx="52188" cy="4774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714081" y="6200189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942" y="0"/>
                  </a:moveTo>
                  <a:lnTo>
                    <a:pt x="0" y="1646"/>
                  </a:lnTo>
                  <a:lnTo>
                    <a:pt x="15079" y="9887"/>
                  </a:lnTo>
                  <a:lnTo>
                    <a:pt x="15903" y="9064"/>
                  </a:lnTo>
                  <a:lnTo>
                    <a:pt x="15903" y="8241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880306" y="6783024"/>
              <a:ext cx="84820" cy="7491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3427038" y="6515486"/>
              <a:ext cx="101497" cy="15970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441948" y="6597801"/>
              <a:ext cx="15240" cy="59690"/>
            </a:xfrm>
            <a:custGeom>
              <a:avLst/>
              <a:gdLst/>
              <a:ahLst/>
              <a:cxnLst/>
              <a:rect l="l" t="t" r="r" b="b"/>
              <a:pathLst>
                <a:path w="15239" h="59690">
                  <a:moveTo>
                    <a:pt x="824" y="0"/>
                  </a:moveTo>
                  <a:lnTo>
                    <a:pt x="0" y="3292"/>
                  </a:lnTo>
                  <a:lnTo>
                    <a:pt x="13194" y="59269"/>
                  </a:lnTo>
                  <a:lnTo>
                    <a:pt x="14136" y="58446"/>
                  </a:lnTo>
                  <a:lnTo>
                    <a:pt x="14136" y="56800"/>
                  </a:lnTo>
                  <a:lnTo>
                    <a:pt x="14961" y="55977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3525944" y="5997679"/>
              <a:ext cx="41467" cy="8890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168343" y="6639787"/>
              <a:ext cx="516934" cy="21815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3631970" y="5425596"/>
              <a:ext cx="912881" cy="1432341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3742355" y="6215014"/>
              <a:ext cx="802497" cy="513681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3872295" y="5921126"/>
              <a:ext cx="431289" cy="2222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4026975" y="5682381"/>
              <a:ext cx="247393" cy="9961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3274899" y="6647194"/>
              <a:ext cx="33574" cy="7820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316485" y="5162824"/>
              <a:ext cx="876597" cy="154940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3533837" y="6102237"/>
              <a:ext cx="178476" cy="9795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3602754" y="5943348"/>
              <a:ext cx="246568" cy="1317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3860868" y="5616539"/>
              <a:ext cx="148436" cy="60136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932377" y="5364691"/>
              <a:ext cx="58314" cy="15582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4031334" y="5318492"/>
              <a:ext cx="145019" cy="3785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3581549" y="6240528"/>
              <a:ext cx="109559" cy="19016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4105552" y="6611803"/>
              <a:ext cx="455203" cy="246133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3297871" y="6624972"/>
              <a:ext cx="31807" cy="9796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3600987" y="6224068"/>
              <a:ext cx="111327" cy="20497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707013" y="5399258"/>
              <a:ext cx="492312" cy="809994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151084" y="5192623"/>
              <a:ext cx="465688" cy="50215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689003" y="5382798"/>
              <a:ext cx="78503" cy="7078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712726" y="5403319"/>
              <a:ext cx="10160" cy="27305"/>
            </a:xfrm>
            <a:custGeom>
              <a:avLst/>
              <a:gdLst/>
              <a:ahLst/>
              <a:cxnLst/>
              <a:rect l="l" t="t" r="r" b="b"/>
              <a:pathLst>
                <a:path w="10160" h="27304">
                  <a:moveTo>
                    <a:pt x="9660" y="0"/>
                  </a:moveTo>
                  <a:lnTo>
                    <a:pt x="8835" y="0"/>
                  </a:lnTo>
                  <a:lnTo>
                    <a:pt x="7893" y="877"/>
                  </a:lnTo>
                  <a:lnTo>
                    <a:pt x="7068" y="877"/>
                  </a:lnTo>
                  <a:lnTo>
                    <a:pt x="0" y="27214"/>
                  </a:lnTo>
                  <a:lnTo>
                    <a:pt x="824" y="26337"/>
                  </a:lnTo>
                  <a:lnTo>
                    <a:pt x="1767" y="26337"/>
                  </a:lnTo>
                  <a:lnTo>
                    <a:pt x="2591" y="25568"/>
                  </a:lnTo>
                  <a:lnTo>
                    <a:pt x="966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500674" y="4986333"/>
              <a:ext cx="642398" cy="43180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573125" y="5088043"/>
              <a:ext cx="326912" cy="26095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5179357" y="4154815"/>
              <a:ext cx="1065676" cy="1028700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560756" y="4468136"/>
              <a:ext cx="754667" cy="684981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915942" y="4994579"/>
              <a:ext cx="259880" cy="11486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603166" y="4780997"/>
              <a:ext cx="159038" cy="280708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143603" y="5074874"/>
              <a:ext cx="47711" cy="57612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488305" y="4965357"/>
              <a:ext cx="32632" cy="46967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261174" y="4844316"/>
              <a:ext cx="179301" cy="167130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10564641" y="4894576"/>
              <a:ext cx="182010" cy="5102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4457322" y="4701986"/>
              <a:ext cx="303115" cy="241203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780170" y="4743138"/>
              <a:ext cx="170583" cy="30122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6065615" y="4479658"/>
              <a:ext cx="27448" cy="5102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5454082" y="5576155"/>
              <a:ext cx="72568" cy="112810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4658771" y="4454199"/>
              <a:ext cx="817458" cy="926074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422804" y="4684648"/>
              <a:ext cx="379100" cy="34249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5946394" y="4646020"/>
              <a:ext cx="53837" cy="2798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5787238" y="4753782"/>
              <a:ext cx="138775" cy="221450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6057722" y="4264024"/>
              <a:ext cx="156446" cy="25678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204921" y="4704400"/>
              <a:ext cx="532197" cy="465177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327793" y="4766183"/>
              <a:ext cx="365788" cy="162192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5221738" y="5163762"/>
              <a:ext cx="66236" cy="32153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5353387" y="5214022"/>
              <a:ext cx="378246" cy="36871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5416972" y="4888869"/>
              <a:ext cx="406549" cy="30046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5402011" y="4957126"/>
              <a:ext cx="401248" cy="623967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5799725" y="4452553"/>
              <a:ext cx="254461" cy="310337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5980794" y="4520810"/>
              <a:ext cx="86587" cy="140793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5895149" y="4622975"/>
              <a:ext cx="120162" cy="13826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5956997" y="4494473"/>
              <a:ext cx="110384" cy="166362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5784646" y="4497765"/>
              <a:ext cx="108602" cy="94703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5714787" y="4309236"/>
              <a:ext cx="385344" cy="237142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5770510" y="451510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534" y="2414"/>
                  </a:moveTo>
                  <a:lnTo>
                    <a:pt x="1767" y="4060"/>
                  </a:lnTo>
                  <a:lnTo>
                    <a:pt x="0" y="7352"/>
                  </a:lnTo>
                  <a:lnTo>
                    <a:pt x="3534" y="2414"/>
                  </a:lnTo>
                  <a:close/>
                </a:path>
                <a:path w="5714" h="7620">
                  <a:moveTo>
                    <a:pt x="5301" y="0"/>
                  </a:moveTo>
                  <a:lnTo>
                    <a:pt x="3534" y="2414"/>
                  </a:lnTo>
                  <a:lnTo>
                    <a:pt x="4358" y="1646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6047944" y="4405585"/>
              <a:ext cx="53955" cy="3379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6149611" y="4240101"/>
              <a:ext cx="55722" cy="9305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853269" y="5270756"/>
              <a:ext cx="78576" cy="64196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4898271" y="5281510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39">
                  <a:moveTo>
                    <a:pt x="1767" y="0"/>
                  </a:moveTo>
                  <a:lnTo>
                    <a:pt x="942" y="768"/>
                  </a:lnTo>
                  <a:lnTo>
                    <a:pt x="0" y="768"/>
                  </a:lnTo>
                  <a:lnTo>
                    <a:pt x="14136" y="14814"/>
                  </a:lnTo>
                  <a:lnTo>
                    <a:pt x="15903" y="13168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575717" y="6373892"/>
              <a:ext cx="559344" cy="484044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596922" y="6620034"/>
              <a:ext cx="537314" cy="92190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5137772" y="6310508"/>
              <a:ext cx="106025" cy="308702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4211696" y="5028762"/>
              <a:ext cx="908405" cy="1574800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4292040" y="5428888"/>
              <a:ext cx="803321" cy="1120343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4938914" y="5319370"/>
              <a:ext cx="170583" cy="161314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4719794" y="5347353"/>
              <a:ext cx="16728" cy="56844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4295573" y="5220606"/>
              <a:ext cx="277551" cy="69902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5123634" y="5380274"/>
              <a:ext cx="330446" cy="941756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5129760" y="6132689"/>
              <a:ext cx="167991" cy="92201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5123634" y="5934295"/>
              <a:ext cx="235966" cy="12345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5139539" y="5507021"/>
              <a:ext cx="281910" cy="267572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5339221" y="5949120"/>
              <a:ext cx="65382" cy="14569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387875" y="5658568"/>
              <a:ext cx="147611" cy="291375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4154206" y="4878993"/>
              <a:ext cx="357895" cy="502158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4472283" y="4830379"/>
              <a:ext cx="74335" cy="8153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5131528" y="6712224"/>
              <a:ext cx="8835" cy="26347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4558989" y="5365459"/>
              <a:ext cx="923188" cy="1347598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4206394" y="5012324"/>
              <a:ext cx="298639" cy="394286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4440475" y="4857594"/>
              <a:ext cx="86705" cy="107762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6383810" y="6101414"/>
              <a:ext cx="103434" cy="106192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6749598" y="5461809"/>
              <a:ext cx="816633" cy="530109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558458" y="5192442"/>
              <a:ext cx="911114" cy="643890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5858040" y="5530943"/>
              <a:ext cx="64440" cy="89655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6549917" y="5144185"/>
              <a:ext cx="1009247" cy="52832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7132352" y="5234543"/>
              <a:ext cx="102491" cy="110286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7593563" y="5425596"/>
              <a:ext cx="125463" cy="10282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7586695" y="5345707"/>
              <a:ext cx="79319" cy="71658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7742942" y="4869117"/>
              <a:ext cx="596453" cy="43050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8169754" y="4887223"/>
              <a:ext cx="107314" cy="6985"/>
            </a:xfrm>
            <a:custGeom>
              <a:avLst/>
              <a:gdLst/>
              <a:ahLst/>
              <a:cxnLst/>
              <a:rect l="l" t="t" r="r" b="b"/>
              <a:pathLst>
                <a:path w="107315" h="6985">
                  <a:moveTo>
                    <a:pt x="106025" y="0"/>
                  </a:moveTo>
                  <a:lnTo>
                    <a:pt x="7068" y="4060"/>
                  </a:lnTo>
                  <a:lnTo>
                    <a:pt x="5301" y="4938"/>
                  </a:lnTo>
                  <a:lnTo>
                    <a:pt x="0" y="6584"/>
                  </a:lnTo>
                  <a:lnTo>
                    <a:pt x="106968" y="1646"/>
                  </a:lnTo>
                  <a:lnTo>
                    <a:pt x="106025" y="768"/>
                  </a:lnTo>
                  <a:lnTo>
                    <a:pt x="10602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5871234" y="4128646"/>
              <a:ext cx="1665782" cy="105410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6404072" y="4829501"/>
              <a:ext cx="8835" cy="12400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7414145" y="4816333"/>
              <a:ext cx="17788" cy="14814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6825702" y="4687940"/>
              <a:ext cx="12369" cy="191053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7222473" y="4648435"/>
              <a:ext cx="108617" cy="93825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6086820" y="4570192"/>
              <a:ext cx="49596" cy="23044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6221237" y="4468136"/>
              <a:ext cx="144901" cy="65842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6413850" y="4191597"/>
              <a:ext cx="541673" cy="609921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6969661" y="4422924"/>
              <a:ext cx="111327" cy="97117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8310298" y="4710217"/>
              <a:ext cx="635329" cy="379472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6010010" y="5064120"/>
              <a:ext cx="416209" cy="245373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5842960" y="4977757"/>
              <a:ext cx="26388" cy="38627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7558825" y="4257440"/>
              <a:ext cx="702818" cy="721963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7563523" y="4295299"/>
              <a:ext cx="264239" cy="558893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8159152" y="4327475"/>
              <a:ext cx="693761" cy="500380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837835" y="4651727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1767" y="0"/>
                  </a:moveTo>
                  <a:lnTo>
                    <a:pt x="942" y="0"/>
                  </a:lnTo>
                  <a:lnTo>
                    <a:pt x="0" y="877"/>
                  </a:lnTo>
                  <a:lnTo>
                    <a:pt x="9777" y="15692"/>
                  </a:lnTo>
                  <a:lnTo>
                    <a:pt x="9777" y="14046"/>
                  </a:lnTo>
                  <a:lnTo>
                    <a:pt x="10602" y="13168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6016136" y="4633620"/>
              <a:ext cx="23914" cy="21398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6789417" y="5666799"/>
              <a:ext cx="17670" cy="29629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7154381" y="5465869"/>
              <a:ext cx="275784" cy="114456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7385046" y="5475746"/>
              <a:ext cx="11430" cy="40005"/>
            </a:xfrm>
            <a:custGeom>
              <a:avLst/>
              <a:gdLst/>
              <a:ahLst/>
              <a:cxnLst/>
              <a:rect l="l" t="t" r="r" b="b"/>
              <a:pathLst>
                <a:path w="11429" h="40004">
                  <a:moveTo>
                    <a:pt x="11427" y="0"/>
                  </a:moveTo>
                  <a:lnTo>
                    <a:pt x="10602" y="877"/>
                  </a:lnTo>
                  <a:lnTo>
                    <a:pt x="8835" y="877"/>
                  </a:lnTo>
                  <a:lnTo>
                    <a:pt x="0" y="39505"/>
                  </a:lnTo>
                  <a:lnTo>
                    <a:pt x="824" y="39505"/>
                  </a:lnTo>
                  <a:lnTo>
                    <a:pt x="1767" y="38737"/>
                  </a:lnTo>
                  <a:lnTo>
                    <a:pt x="2591" y="38737"/>
                  </a:lnTo>
                  <a:lnTo>
                    <a:pt x="1142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7545027" y="5311139"/>
              <a:ext cx="138658" cy="226388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8000938" y="5297971"/>
              <a:ext cx="6243" cy="2908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6578190" y="5118550"/>
              <a:ext cx="258113" cy="55088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7744709" y="4321636"/>
              <a:ext cx="1120574" cy="788573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7991278" y="4885577"/>
              <a:ext cx="327025" cy="15875"/>
            </a:xfrm>
            <a:custGeom>
              <a:avLst/>
              <a:gdLst/>
              <a:ahLst/>
              <a:cxnLst/>
              <a:rect l="l" t="t" r="r" b="b"/>
              <a:pathLst>
                <a:path w="327025" h="15875">
                  <a:moveTo>
                    <a:pt x="185545" y="5706"/>
                  </a:moveTo>
                  <a:lnTo>
                    <a:pt x="7893" y="13936"/>
                  </a:lnTo>
                  <a:lnTo>
                    <a:pt x="5301" y="13936"/>
                  </a:lnTo>
                  <a:lnTo>
                    <a:pt x="2591" y="14814"/>
                  </a:lnTo>
                  <a:lnTo>
                    <a:pt x="0" y="15582"/>
                  </a:lnTo>
                  <a:lnTo>
                    <a:pt x="178476" y="8230"/>
                  </a:lnTo>
                  <a:lnTo>
                    <a:pt x="181186" y="7352"/>
                  </a:lnTo>
                  <a:lnTo>
                    <a:pt x="183777" y="6584"/>
                  </a:lnTo>
                  <a:lnTo>
                    <a:pt x="185545" y="5706"/>
                  </a:lnTo>
                  <a:close/>
                </a:path>
                <a:path w="327025" h="15875">
                  <a:moveTo>
                    <a:pt x="326088" y="0"/>
                  </a:moveTo>
                  <a:lnTo>
                    <a:pt x="284502" y="1646"/>
                  </a:lnTo>
                  <a:lnTo>
                    <a:pt x="284502" y="2414"/>
                  </a:lnTo>
                  <a:lnTo>
                    <a:pt x="285444" y="3292"/>
                  </a:lnTo>
                  <a:lnTo>
                    <a:pt x="326912" y="1646"/>
                  </a:lnTo>
                  <a:lnTo>
                    <a:pt x="326912" y="768"/>
                  </a:lnTo>
                  <a:lnTo>
                    <a:pt x="326088" y="768"/>
                  </a:lnTo>
                  <a:lnTo>
                    <a:pt x="32608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7002411" y="5085519"/>
              <a:ext cx="4358" cy="1646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7620070" y="4976879"/>
              <a:ext cx="13312" cy="10754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7531161" y="4254148"/>
              <a:ext cx="33304" cy="640428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7545852" y="4849254"/>
              <a:ext cx="17780" cy="42545"/>
            </a:xfrm>
            <a:custGeom>
              <a:avLst/>
              <a:gdLst/>
              <a:ahLst/>
              <a:cxnLst/>
              <a:rect l="l" t="t" r="r" b="b"/>
              <a:pathLst>
                <a:path w="17779" h="42545">
                  <a:moveTo>
                    <a:pt x="17670" y="0"/>
                  </a:moveTo>
                  <a:lnTo>
                    <a:pt x="0" y="42029"/>
                  </a:lnTo>
                  <a:lnTo>
                    <a:pt x="17670" y="4938"/>
                  </a:lnTo>
                  <a:lnTo>
                    <a:pt x="1767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6238908" y="4217934"/>
              <a:ext cx="30865" cy="35335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7568824" y="4982695"/>
              <a:ext cx="481592" cy="477467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6762329" y="5028785"/>
              <a:ext cx="790590" cy="331736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7234843" y="5052598"/>
              <a:ext cx="173175" cy="182822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7449604" y="5035369"/>
              <a:ext cx="54779" cy="213219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6749319" y="4756307"/>
              <a:ext cx="312230" cy="362243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6836304" y="4876469"/>
              <a:ext cx="15240" cy="230504"/>
            </a:xfrm>
            <a:custGeom>
              <a:avLst/>
              <a:gdLst/>
              <a:ahLst/>
              <a:cxnLst/>
              <a:rect l="l" t="t" r="r" b="b"/>
              <a:pathLst>
                <a:path w="15240" h="230504">
                  <a:moveTo>
                    <a:pt x="1767" y="0"/>
                  </a:moveTo>
                  <a:lnTo>
                    <a:pt x="0" y="1646"/>
                  </a:lnTo>
                  <a:lnTo>
                    <a:pt x="12369" y="230448"/>
                  </a:lnTo>
                  <a:lnTo>
                    <a:pt x="14961" y="230448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6973195" y="4742260"/>
              <a:ext cx="564763" cy="342490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7428281" y="4831147"/>
              <a:ext cx="316427" cy="181176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7565290" y="4917621"/>
              <a:ext cx="19050" cy="1905"/>
            </a:xfrm>
            <a:custGeom>
              <a:avLst/>
              <a:gdLst/>
              <a:ahLst/>
              <a:cxnLst/>
              <a:rect l="l" t="t" r="r" b="b"/>
              <a:pathLst>
                <a:path w="19050" h="1904">
                  <a:moveTo>
                    <a:pt x="18613" y="0"/>
                  </a:moveTo>
                  <a:lnTo>
                    <a:pt x="0" y="1646"/>
                  </a:lnTo>
                  <a:lnTo>
                    <a:pt x="17670" y="877"/>
                  </a:lnTo>
                  <a:lnTo>
                    <a:pt x="18495" y="877"/>
                  </a:lnTo>
                  <a:lnTo>
                    <a:pt x="18613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7666015" y="5299617"/>
              <a:ext cx="334923" cy="125978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6762911" y="4886346"/>
              <a:ext cx="985332" cy="469237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5594625" y="5217314"/>
              <a:ext cx="535428" cy="349843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5919888" y="5306201"/>
              <a:ext cx="158096" cy="224742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5749304" y="4839378"/>
              <a:ext cx="412675" cy="384520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6731103" y="4162736"/>
              <a:ext cx="135241" cy="148145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6917590" y="4251623"/>
              <a:ext cx="68303" cy="76596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6671847" y="4365344"/>
              <a:ext cx="669155" cy="325119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7078396" y="4520042"/>
              <a:ext cx="147611" cy="128392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6809798" y="4414694"/>
              <a:ext cx="17670" cy="274124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6690459" y="4365312"/>
              <a:ext cx="50303" cy="73194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6520112" y="4144630"/>
              <a:ext cx="191553" cy="149791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6153145" y="5372044"/>
              <a:ext cx="245464" cy="186005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6190254" y="4780997"/>
              <a:ext cx="305575" cy="386056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6247743" y="4801518"/>
              <a:ext cx="187312" cy="265125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6281318" y="5164640"/>
              <a:ext cx="38100" cy="10795"/>
            </a:xfrm>
            <a:custGeom>
              <a:avLst/>
              <a:gdLst/>
              <a:ahLst/>
              <a:cxnLst/>
              <a:rect l="l" t="t" r="r" b="b"/>
              <a:pathLst>
                <a:path w="38100" h="10795">
                  <a:moveTo>
                    <a:pt x="37933" y="0"/>
                  </a:moveTo>
                  <a:lnTo>
                    <a:pt x="0" y="2414"/>
                  </a:lnTo>
                  <a:lnTo>
                    <a:pt x="2591" y="6584"/>
                  </a:lnTo>
                  <a:lnTo>
                    <a:pt x="5301" y="8230"/>
                  </a:lnTo>
                  <a:lnTo>
                    <a:pt x="7893" y="9876"/>
                  </a:lnTo>
                  <a:lnTo>
                    <a:pt x="9660" y="10644"/>
                  </a:lnTo>
                  <a:lnTo>
                    <a:pt x="14136" y="10644"/>
                  </a:lnTo>
                  <a:lnTo>
                    <a:pt x="16728" y="8998"/>
                  </a:lnTo>
                  <a:lnTo>
                    <a:pt x="18495" y="7352"/>
                  </a:lnTo>
                  <a:lnTo>
                    <a:pt x="21205" y="5706"/>
                  </a:lnTo>
                  <a:lnTo>
                    <a:pt x="22972" y="4060"/>
                  </a:lnTo>
                  <a:lnTo>
                    <a:pt x="33574" y="4060"/>
                  </a:lnTo>
                  <a:lnTo>
                    <a:pt x="37933" y="0"/>
                  </a:lnTo>
                  <a:close/>
                </a:path>
                <a:path w="38100" h="10795">
                  <a:moveTo>
                    <a:pt x="33574" y="4060"/>
                  </a:moveTo>
                  <a:lnTo>
                    <a:pt x="26506" y="4060"/>
                  </a:lnTo>
                  <a:lnTo>
                    <a:pt x="27331" y="6584"/>
                  </a:lnTo>
                  <a:lnTo>
                    <a:pt x="27331" y="10644"/>
                  </a:lnTo>
                  <a:lnTo>
                    <a:pt x="30865" y="6584"/>
                  </a:lnTo>
                  <a:lnTo>
                    <a:pt x="33574" y="406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6333389" y="4411401"/>
              <a:ext cx="306650" cy="260077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6584434" y="4510165"/>
              <a:ext cx="136066" cy="214866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5976435" y="4411401"/>
              <a:ext cx="341049" cy="318568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6186720" y="4237687"/>
              <a:ext cx="157271" cy="109408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6399714" y="4280484"/>
              <a:ext cx="50421" cy="100409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7250290" y="4721739"/>
              <a:ext cx="228411" cy="137501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7328499" y="4741492"/>
              <a:ext cx="86587" cy="74840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6849835" y="5829748"/>
              <a:ext cx="110990" cy="116892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7421212" y="5412427"/>
              <a:ext cx="128173" cy="139915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7291247" y="5238712"/>
              <a:ext cx="161891" cy="141561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7420804" y="5420658"/>
              <a:ext cx="241676" cy="83949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7434525" y="5280632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20">
                  <a:moveTo>
                    <a:pt x="7068" y="0"/>
                  </a:moveTo>
                  <a:lnTo>
                    <a:pt x="0" y="32921"/>
                  </a:lnTo>
                  <a:lnTo>
                    <a:pt x="942" y="32153"/>
                  </a:lnTo>
                  <a:lnTo>
                    <a:pt x="2709" y="32153"/>
                  </a:lnTo>
                  <a:lnTo>
                    <a:pt x="9777" y="1646"/>
                  </a:lnTo>
                  <a:lnTo>
                    <a:pt x="8835" y="877"/>
                  </a:lnTo>
                  <a:lnTo>
                    <a:pt x="8010" y="877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539220" y="5353059"/>
              <a:ext cx="12065" cy="31115"/>
            </a:xfrm>
            <a:custGeom>
              <a:avLst/>
              <a:gdLst/>
              <a:ahLst/>
              <a:cxnLst/>
              <a:rect l="l" t="t" r="r" b="b"/>
              <a:pathLst>
                <a:path w="12065" h="31114">
                  <a:moveTo>
                    <a:pt x="11108" y="0"/>
                  </a:moveTo>
                  <a:lnTo>
                    <a:pt x="8399" y="0"/>
                  </a:lnTo>
                  <a:lnTo>
                    <a:pt x="3714" y="2918"/>
                  </a:lnTo>
                  <a:lnTo>
                    <a:pt x="697" y="8367"/>
                  </a:lnTo>
                  <a:lnTo>
                    <a:pt x="0" y="17067"/>
                  </a:lnTo>
                  <a:lnTo>
                    <a:pt x="2273" y="29738"/>
                  </a:lnTo>
                  <a:lnTo>
                    <a:pt x="3097" y="30507"/>
                  </a:lnTo>
                  <a:lnTo>
                    <a:pt x="11933" y="10754"/>
                  </a:lnTo>
                  <a:lnTo>
                    <a:pt x="11933" y="877"/>
                  </a:lnTo>
                  <a:lnTo>
                    <a:pt x="1110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7225065" y="5246943"/>
              <a:ext cx="68092" cy="51796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6827469" y="5512837"/>
              <a:ext cx="41686" cy="7407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6852208" y="5269988"/>
              <a:ext cx="48260" cy="22225"/>
            </a:xfrm>
            <a:custGeom>
              <a:avLst/>
              <a:gdLst/>
              <a:ahLst/>
              <a:cxnLst/>
              <a:rect l="l" t="t" r="r" b="b"/>
              <a:pathLst>
                <a:path w="48259" h="22225">
                  <a:moveTo>
                    <a:pt x="5301" y="3292"/>
                  </a:moveTo>
                  <a:lnTo>
                    <a:pt x="1767" y="5706"/>
                  </a:lnTo>
                  <a:lnTo>
                    <a:pt x="0" y="8230"/>
                  </a:lnTo>
                  <a:lnTo>
                    <a:pt x="6125" y="15582"/>
                  </a:lnTo>
                  <a:lnTo>
                    <a:pt x="5301" y="3292"/>
                  </a:lnTo>
                  <a:close/>
                </a:path>
                <a:path w="48259" h="22225">
                  <a:moveTo>
                    <a:pt x="28273" y="0"/>
                  </a:moveTo>
                  <a:lnTo>
                    <a:pt x="20262" y="0"/>
                  </a:lnTo>
                  <a:lnTo>
                    <a:pt x="17670" y="768"/>
                  </a:lnTo>
                  <a:lnTo>
                    <a:pt x="12369" y="768"/>
                  </a:lnTo>
                  <a:lnTo>
                    <a:pt x="9660" y="1646"/>
                  </a:lnTo>
                  <a:lnTo>
                    <a:pt x="7893" y="2414"/>
                  </a:lnTo>
                  <a:lnTo>
                    <a:pt x="8835" y="17228"/>
                  </a:lnTo>
                  <a:lnTo>
                    <a:pt x="9542" y="17996"/>
                  </a:lnTo>
                  <a:lnTo>
                    <a:pt x="10249" y="18106"/>
                  </a:lnTo>
                  <a:lnTo>
                    <a:pt x="10602" y="18106"/>
                  </a:lnTo>
                  <a:lnTo>
                    <a:pt x="13194" y="18874"/>
                  </a:lnTo>
                  <a:lnTo>
                    <a:pt x="23796" y="18874"/>
                  </a:lnTo>
                  <a:lnTo>
                    <a:pt x="33574" y="20520"/>
                  </a:lnTo>
                  <a:lnTo>
                    <a:pt x="37933" y="21398"/>
                  </a:lnTo>
                  <a:lnTo>
                    <a:pt x="43234" y="22166"/>
                  </a:lnTo>
                  <a:lnTo>
                    <a:pt x="46769" y="22166"/>
                  </a:lnTo>
                  <a:lnTo>
                    <a:pt x="47711" y="21398"/>
                  </a:lnTo>
                  <a:lnTo>
                    <a:pt x="38876" y="4060"/>
                  </a:lnTo>
                  <a:lnTo>
                    <a:pt x="33574" y="768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857509" y="5272402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39">
                  <a:moveTo>
                    <a:pt x="2591" y="0"/>
                  </a:moveTo>
                  <a:lnTo>
                    <a:pt x="1767" y="877"/>
                  </a:lnTo>
                  <a:lnTo>
                    <a:pt x="0" y="877"/>
                  </a:lnTo>
                  <a:lnTo>
                    <a:pt x="824" y="13168"/>
                  </a:lnTo>
                  <a:lnTo>
                    <a:pt x="2591" y="14814"/>
                  </a:lnTo>
                  <a:lnTo>
                    <a:pt x="3534" y="14814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8722973" y="4663249"/>
              <a:ext cx="127230" cy="227266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8545321" y="4563608"/>
              <a:ext cx="77752" cy="85705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8739696" y="4677308"/>
              <a:ext cx="84455" cy="74295"/>
            </a:xfrm>
            <a:custGeom>
              <a:avLst/>
              <a:gdLst/>
              <a:ahLst/>
              <a:cxnLst/>
              <a:rect l="l" t="t" r="r" b="b"/>
              <a:pathLst>
                <a:path w="84454" h="74295">
                  <a:moveTo>
                    <a:pt x="23914" y="61671"/>
                  </a:moveTo>
                  <a:lnTo>
                    <a:pt x="16027" y="64185"/>
                  </a:lnTo>
                  <a:lnTo>
                    <a:pt x="8013" y="66598"/>
                  </a:lnTo>
                  <a:lnTo>
                    <a:pt x="0" y="68249"/>
                  </a:lnTo>
                  <a:lnTo>
                    <a:pt x="0" y="69126"/>
                  </a:lnTo>
                  <a:lnTo>
                    <a:pt x="939" y="69900"/>
                  </a:lnTo>
                  <a:lnTo>
                    <a:pt x="1765" y="73190"/>
                  </a:lnTo>
                  <a:lnTo>
                    <a:pt x="2705" y="73190"/>
                  </a:lnTo>
                  <a:lnTo>
                    <a:pt x="2705" y="73952"/>
                  </a:lnTo>
                  <a:lnTo>
                    <a:pt x="3416" y="74066"/>
                  </a:lnTo>
                  <a:lnTo>
                    <a:pt x="23088" y="68249"/>
                  </a:lnTo>
                  <a:lnTo>
                    <a:pt x="23914" y="66598"/>
                  </a:lnTo>
                  <a:lnTo>
                    <a:pt x="23914" y="61671"/>
                  </a:lnTo>
                  <a:close/>
                </a:path>
                <a:path w="84454" h="74295">
                  <a:moveTo>
                    <a:pt x="53949" y="18872"/>
                  </a:moveTo>
                  <a:lnTo>
                    <a:pt x="43357" y="13157"/>
                  </a:lnTo>
                  <a:lnTo>
                    <a:pt x="41592" y="12280"/>
                  </a:lnTo>
                  <a:lnTo>
                    <a:pt x="38989" y="12280"/>
                  </a:lnTo>
                  <a:lnTo>
                    <a:pt x="37223" y="13157"/>
                  </a:lnTo>
                  <a:lnTo>
                    <a:pt x="34518" y="15582"/>
                  </a:lnTo>
                  <a:lnTo>
                    <a:pt x="30988" y="17221"/>
                  </a:lnTo>
                  <a:lnTo>
                    <a:pt x="28397" y="18872"/>
                  </a:lnTo>
                  <a:lnTo>
                    <a:pt x="25679" y="27101"/>
                  </a:lnTo>
                  <a:lnTo>
                    <a:pt x="32867" y="25260"/>
                  </a:lnTo>
                  <a:lnTo>
                    <a:pt x="39865" y="23317"/>
                  </a:lnTo>
                  <a:lnTo>
                    <a:pt x="46837" y="21209"/>
                  </a:lnTo>
                  <a:lnTo>
                    <a:pt x="53949" y="18872"/>
                  </a:lnTo>
                  <a:close/>
                </a:path>
                <a:path w="84454" h="74295">
                  <a:moveTo>
                    <a:pt x="83997" y="9867"/>
                  </a:moveTo>
                  <a:lnTo>
                    <a:pt x="83172" y="8991"/>
                  </a:lnTo>
                  <a:lnTo>
                    <a:pt x="83172" y="8229"/>
                  </a:lnTo>
                  <a:lnTo>
                    <a:pt x="82232" y="4927"/>
                  </a:lnTo>
                  <a:lnTo>
                    <a:pt x="81407" y="4051"/>
                  </a:lnTo>
                  <a:lnTo>
                    <a:pt x="53136" y="0"/>
                  </a:lnTo>
                  <a:lnTo>
                    <a:pt x="44297" y="0"/>
                  </a:lnTo>
                  <a:lnTo>
                    <a:pt x="42532" y="762"/>
                  </a:lnTo>
                  <a:lnTo>
                    <a:pt x="40767" y="1638"/>
                  </a:lnTo>
                  <a:lnTo>
                    <a:pt x="41592" y="3289"/>
                  </a:lnTo>
                  <a:lnTo>
                    <a:pt x="42532" y="3289"/>
                  </a:lnTo>
                  <a:lnTo>
                    <a:pt x="51358" y="5702"/>
                  </a:lnTo>
                  <a:lnTo>
                    <a:pt x="59258" y="8229"/>
                  </a:lnTo>
                  <a:lnTo>
                    <a:pt x="61023" y="8229"/>
                  </a:lnTo>
                  <a:lnTo>
                    <a:pt x="64554" y="11518"/>
                  </a:lnTo>
                  <a:lnTo>
                    <a:pt x="65506" y="13157"/>
                  </a:lnTo>
                  <a:lnTo>
                    <a:pt x="66319" y="15582"/>
                  </a:lnTo>
                  <a:lnTo>
                    <a:pt x="78689" y="12280"/>
                  </a:lnTo>
                  <a:lnTo>
                    <a:pt x="83997" y="10642"/>
                  </a:lnTo>
                  <a:lnTo>
                    <a:pt x="83997" y="9867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5170522" y="5580326"/>
              <a:ext cx="2006831" cy="1277611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5136829" y="6717173"/>
              <a:ext cx="487836" cy="140763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6396179" y="6176321"/>
              <a:ext cx="45002" cy="55154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5674144" y="6124459"/>
              <a:ext cx="173293" cy="508743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6450959" y="5699720"/>
              <a:ext cx="364139" cy="461786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6899919" y="5670091"/>
              <a:ext cx="50303" cy="112733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5307413" y="5174857"/>
              <a:ext cx="1487202" cy="1070610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5352533" y="5618953"/>
              <a:ext cx="1425457" cy="486576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8806027" y="4687940"/>
              <a:ext cx="109559" cy="134208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6807088" y="5293801"/>
              <a:ext cx="375566" cy="372997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6849499" y="5344061"/>
              <a:ext cx="285444" cy="307923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8865283" y="4588298"/>
              <a:ext cx="396771" cy="180298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6394412" y="4755429"/>
              <a:ext cx="407374" cy="436316"/>
            </a:xfrm>
            <a:prstGeom prst="rect">
              <a:avLst/>
            </a:prstGeom>
          </p:spPr>
        </p:pic>
        <p:sp>
          <p:nvSpPr>
            <p:cNvPr id="339" name="object 339"/>
            <p:cNvSpPr/>
            <p:nvPr/>
          </p:nvSpPr>
          <p:spPr>
            <a:xfrm>
              <a:off x="8874119" y="4706925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2591" y="0"/>
                  </a:moveTo>
                  <a:lnTo>
                    <a:pt x="824" y="0"/>
                  </a:lnTo>
                  <a:lnTo>
                    <a:pt x="0" y="768"/>
                  </a:lnTo>
                  <a:lnTo>
                    <a:pt x="5301" y="8230"/>
                  </a:lnTo>
                  <a:lnTo>
                    <a:pt x="6125" y="8230"/>
                  </a:lnTo>
                  <a:lnTo>
                    <a:pt x="7068" y="8998"/>
                  </a:lnTo>
                  <a:lnTo>
                    <a:pt x="8835" y="9876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C8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8439295" y="4359496"/>
              <a:ext cx="811214" cy="363889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8657590" y="4384187"/>
              <a:ext cx="182010" cy="267540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6955524" y="4214642"/>
              <a:ext cx="481636" cy="213988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6955524" y="4408877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09" h="14604">
                  <a:moveTo>
                    <a:pt x="0" y="0"/>
                  </a:moveTo>
                  <a:lnTo>
                    <a:pt x="0" y="2523"/>
                  </a:lnTo>
                  <a:lnTo>
                    <a:pt x="15903" y="1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7818927" y="4287069"/>
              <a:ext cx="98132" cy="23044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7827763" y="428783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942" y="0"/>
                  </a:moveTo>
                  <a:lnTo>
                    <a:pt x="0" y="8230"/>
                  </a:lnTo>
                  <a:lnTo>
                    <a:pt x="3534" y="877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4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5111265" y="6568172"/>
              <a:ext cx="92831" cy="289765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5156385" y="6714705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5">
                  <a:moveTo>
                    <a:pt x="824" y="0"/>
                  </a:moveTo>
                  <a:lnTo>
                    <a:pt x="0" y="1646"/>
                  </a:lnTo>
                  <a:lnTo>
                    <a:pt x="14961" y="4115"/>
                  </a:lnTo>
                  <a:lnTo>
                    <a:pt x="14961" y="2469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D7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5293276" y="5552343"/>
              <a:ext cx="1884077" cy="735932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8844903" y="4557023"/>
              <a:ext cx="416209" cy="153193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2737584" y="5214022"/>
              <a:ext cx="625669" cy="1566533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2829473" y="6556638"/>
              <a:ext cx="160923" cy="70802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2856097" y="6055313"/>
              <a:ext cx="244683" cy="113600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3001824" y="5849512"/>
              <a:ext cx="144901" cy="61738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3191845" y="5491438"/>
              <a:ext cx="84820" cy="4938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3058371" y="4323282"/>
              <a:ext cx="1084290" cy="2384003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3225420" y="5190977"/>
              <a:ext cx="512575" cy="986990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3181243" y="5963112"/>
              <a:ext cx="284502" cy="600944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3438414" y="5015616"/>
              <a:ext cx="592919" cy="94829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3337690" y="6173852"/>
              <a:ext cx="11427" cy="43631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3403897" y="6032257"/>
              <a:ext cx="22147" cy="11522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3318252" y="5161348"/>
              <a:ext cx="638039" cy="1161505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3658477" y="5135779"/>
              <a:ext cx="331389" cy="585339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7163217" y="4178429"/>
              <a:ext cx="113094" cy="66610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3266063" y="5962289"/>
              <a:ext cx="214761" cy="451942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3465745" y="5032845"/>
              <a:ext cx="577133" cy="930266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3347350" y="6214191"/>
              <a:ext cx="7068" cy="25513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3425102" y="6043780"/>
              <a:ext cx="13312" cy="6584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2990396" y="4198181"/>
              <a:ext cx="1203627" cy="2491820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3379158" y="5217314"/>
              <a:ext cx="71626" cy="133331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3563878" y="4860008"/>
              <a:ext cx="44177" cy="298815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4147962" y="4217056"/>
              <a:ext cx="23914" cy="35445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10820045" y="4677296"/>
              <a:ext cx="1188195" cy="715378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11751423" y="4929143"/>
              <a:ext cx="115803" cy="391872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11005590" y="4794166"/>
              <a:ext cx="479000" cy="237015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11936143" y="4994985"/>
              <a:ext cx="72097" cy="160400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10835006" y="4961296"/>
              <a:ext cx="39818" cy="32043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11864516" y="4842670"/>
              <a:ext cx="92831" cy="114456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1881363" y="4855070"/>
              <a:ext cx="8255" cy="26034"/>
            </a:xfrm>
            <a:custGeom>
              <a:avLst/>
              <a:gdLst/>
              <a:ahLst/>
              <a:cxnLst/>
              <a:rect l="l" t="t" r="r" b="b"/>
              <a:pathLst>
                <a:path w="8254" h="26035">
                  <a:moveTo>
                    <a:pt x="7068" y="0"/>
                  </a:moveTo>
                  <a:lnTo>
                    <a:pt x="6125" y="0"/>
                  </a:lnTo>
                  <a:lnTo>
                    <a:pt x="0" y="22276"/>
                  </a:lnTo>
                  <a:lnTo>
                    <a:pt x="0" y="23044"/>
                  </a:lnTo>
                  <a:lnTo>
                    <a:pt x="824" y="23922"/>
                  </a:lnTo>
                  <a:lnTo>
                    <a:pt x="824" y="25568"/>
                  </a:lnTo>
                  <a:lnTo>
                    <a:pt x="7893" y="768"/>
                  </a:lnTo>
                  <a:lnTo>
                    <a:pt x="7068" y="768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10128993" y="4090323"/>
              <a:ext cx="1077221" cy="788669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10130759" y="4160322"/>
              <a:ext cx="311951" cy="229680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11813271" y="4819625"/>
              <a:ext cx="194969" cy="430245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1865459" y="4877347"/>
              <a:ext cx="17145" cy="55244"/>
            </a:xfrm>
            <a:custGeom>
              <a:avLst/>
              <a:gdLst/>
              <a:ahLst/>
              <a:cxnLst/>
              <a:rect l="l" t="t" r="r" b="b"/>
              <a:pathLst>
                <a:path w="17145" h="55245">
                  <a:moveTo>
                    <a:pt x="15903" y="0"/>
                  </a:moveTo>
                  <a:lnTo>
                    <a:pt x="0" y="51796"/>
                  </a:lnTo>
                  <a:lnTo>
                    <a:pt x="824" y="53442"/>
                  </a:lnTo>
                  <a:lnTo>
                    <a:pt x="824" y="54320"/>
                  </a:lnTo>
                  <a:lnTo>
                    <a:pt x="1767" y="55088"/>
                  </a:lnTo>
                  <a:lnTo>
                    <a:pt x="16728" y="3292"/>
                  </a:lnTo>
                  <a:lnTo>
                    <a:pt x="16728" y="1646"/>
                  </a:lnTo>
                  <a:lnTo>
                    <a:pt x="15903" y="768"/>
                  </a:lnTo>
                  <a:lnTo>
                    <a:pt x="15903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10307470" y="4709339"/>
              <a:ext cx="457795" cy="96349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10817335" y="4650081"/>
              <a:ext cx="438357" cy="85595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0496549" y="4082847"/>
              <a:ext cx="43352" cy="24800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10536367" y="4689586"/>
              <a:ext cx="550778" cy="311215"/>
            </a:xfrm>
            <a:prstGeom prst="rect">
              <a:avLst/>
            </a:prstGeom>
          </p:spPr>
        </p:pic>
        <p:pic>
          <p:nvPicPr>
            <p:cNvPr id="387" name="object 387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10994987" y="5015616"/>
              <a:ext cx="153737" cy="79779"/>
            </a:xfrm>
            <a:prstGeom prst="rect">
              <a:avLst/>
            </a:prstGeom>
          </p:spPr>
        </p:pic>
        <p:pic>
          <p:nvPicPr>
            <p:cNvPr id="388" name="object 388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11754132" y="4603294"/>
              <a:ext cx="254108" cy="314393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11887489" y="4606515"/>
              <a:ext cx="75160" cy="249323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11255693" y="4627914"/>
              <a:ext cx="557577" cy="201587"/>
            </a:xfrm>
            <a:prstGeom prst="rect">
              <a:avLst/>
            </a:prstGeom>
          </p:spPr>
        </p:pic>
        <p:pic>
          <p:nvPicPr>
            <p:cNvPr id="391" name="object 391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11482823" y="4656665"/>
              <a:ext cx="248335" cy="138269"/>
            </a:xfrm>
            <a:prstGeom prst="rect">
              <a:avLst/>
            </a:prstGeom>
          </p:spPr>
        </p:pic>
        <p:pic>
          <p:nvPicPr>
            <p:cNvPr id="392" name="object 392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9699470" y="4108438"/>
              <a:ext cx="1077221" cy="622300"/>
            </a:xfrm>
            <a:prstGeom prst="rect">
              <a:avLst/>
            </a:prstGeom>
          </p:spPr>
        </p:pic>
        <p:pic>
          <p:nvPicPr>
            <p:cNvPr id="393" name="object 393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9703005" y="4340511"/>
              <a:ext cx="432113" cy="233850"/>
            </a:xfrm>
            <a:prstGeom prst="rect">
              <a:avLst/>
            </a:prstGeom>
          </p:spPr>
        </p:pic>
        <p:pic>
          <p:nvPicPr>
            <p:cNvPr id="394" name="object 394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10169636" y="4157030"/>
              <a:ext cx="244801" cy="482406"/>
            </a:xfrm>
            <a:prstGeom prst="rect">
              <a:avLst/>
            </a:prstGeom>
          </p:spPr>
        </p:pic>
        <p:pic>
          <p:nvPicPr>
            <p:cNvPr id="395" name="object 395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10453313" y="4139692"/>
              <a:ext cx="87412" cy="97117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10539901" y="3845046"/>
              <a:ext cx="1158508" cy="805034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10708600" y="4267316"/>
              <a:ext cx="905813" cy="174482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11268063" y="3788970"/>
              <a:ext cx="740177" cy="803498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11590617" y="3896842"/>
              <a:ext cx="400306" cy="684103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11445715" y="3644995"/>
              <a:ext cx="562525" cy="507018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11731984" y="3691084"/>
              <a:ext cx="108735" cy="343258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11206214" y="3835060"/>
              <a:ext cx="802025" cy="1007609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9687101" y="3992314"/>
              <a:ext cx="1089591" cy="445424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11415674" y="3779972"/>
              <a:ext cx="592566" cy="402547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4274369" y="3172465"/>
              <a:ext cx="1468692" cy="1524583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5419682" y="3262120"/>
              <a:ext cx="274842" cy="200929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4196616" y="4497765"/>
              <a:ext cx="296047" cy="400102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4434880" y="3650701"/>
              <a:ext cx="1309948" cy="1164863"/>
            </a:xfrm>
            <a:prstGeom prst="rect">
              <a:avLst/>
            </a:prstGeom>
          </p:spPr>
        </p:pic>
        <p:pic>
          <p:nvPicPr>
            <p:cNvPr id="409" name="object 409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4441418" y="4659189"/>
              <a:ext cx="83995" cy="125868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4635798" y="4347973"/>
              <a:ext cx="65382" cy="363011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4225832" y="3430897"/>
              <a:ext cx="1519938" cy="1351746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4829354" y="3503323"/>
              <a:ext cx="1372444" cy="1153341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5058252" y="3450649"/>
              <a:ext cx="799787" cy="521911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4190490" y="3449840"/>
              <a:ext cx="1672850" cy="1397000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4086114" y="3168295"/>
              <a:ext cx="1408728" cy="1671960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4184246" y="4271377"/>
              <a:ext cx="169641" cy="256895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384" cstate="print"/>
            <a:stretch>
              <a:fillRect/>
            </a:stretch>
          </p:blipFill>
          <p:spPr>
            <a:xfrm>
              <a:off x="4557221" y="3898488"/>
              <a:ext cx="37933" cy="209927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5394943" y="3244014"/>
              <a:ext cx="13194" cy="9876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4159507" y="4767829"/>
              <a:ext cx="55722" cy="71548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7907282" y="4270608"/>
              <a:ext cx="26506" cy="13936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7563523" y="3924825"/>
              <a:ext cx="364964" cy="345782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8129111" y="4217056"/>
              <a:ext cx="280143" cy="122686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7938265" y="4212996"/>
              <a:ext cx="174942" cy="92947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7848968" y="4229457"/>
              <a:ext cx="9777" cy="15582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7904690" y="4097772"/>
              <a:ext cx="14136" cy="31275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6937029" y="3716867"/>
              <a:ext cx="439182" cy="487020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7430166" y="4093602"/>
              <a:ext cx="113918" cy="144853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7004178" y="4168552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17670" y="0"/>
                  </a:moveTo>
                  <a:lnTo>
                    <a:pt x="0" y="8230"/>
                  </a:lnTo>
                  <a:lnTo>
                    <a:pt x="2591" y="8230"/>
                  </a:lnTo>
                  <a:lnTo>
                    <a:pt x="17670" y="0"/>
                  </a:lnTo>
                  <a:close/>
                </a:path>
              </a:pathLst>
            </a:custGeom>
            <a:solidFill>
              <a:srgbClr val="D6D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6418209" y="2950246"/>
              <a:ext cx="1328267" cy="1216660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6434113" y="4004714"/>
              <a:ext cx="129115" cy="93825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6838071" y="3541183"/>
              <a:ext cx="16728" cy="208281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7448662" y="3054716"/>
              <a:ext cx="211226" cy="172068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6579958" y="4115878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5" h="13335">
                  <a:moveTo>
                    <a:pt x="8010" y="2414"/>
                  </a:moveTo>
                  <a:lnTo>
                    <a:pt x="3534" y="6584"/>
                  </a:lnTo>
                  <a:lnTo>
                    <a:pt x="0" y="11522"/>
                  </a:lnTo>
                  <a:lnTo>
                    <a:pt x="11545" y="13168"/>
                  </a:lnTo>
                  <a:lnTo>
                    <a:pt x="12369" y="12290"/>
                  </a:lnTo>
                  <a:lnTo>
                    <a:pt x="12369" y="11522"/>
                  </a:lnTo>
                  <a:lnTo>
                    <a:pt x="14136" y="9876"/>
                  </a:lnTo>
                  <a:lnTo>
                    <a:pt x="14136" y="8998"/>
                  </a:lnTo>
                  <a:lnTo>
                    <a:pt x="15079" y="8230"/>
                  </a:lnTo>
                  <a:lnTo>
                    <a:pt x="8010" y="2414"/>
                  </a:lnTo>
                  <a:close/>
                </a:path>
                <a:path w="23495" h="13335">
                  <a:moveTo>
                    <a:pt x="22972" y="0"/>
                  </a:moveTo>
                  <a:lnTo>
                    <a:pt x="19438" y="0"/>
                  </a:lnTo>
                  <a:lnTo>
                    <a:pt x="18613" y="768"/>
                  </a:lnTo>
                  <a:lnTo>
                    <a:pt x="10602" y="768"/>
                  </a:lnTo>
                  <a:lnTo>
                    <a:pt x="9777" y="1646"/>
                  </a:lnTo>
                  <a:lnTo>
                    <a:pt x="16846" y="6584"/>
                  </a:lnTo>
                  <a:lnTo>
                    <a:pt x="18613" y="4938"/>
                  </a:lnTo>
                  <a:lnTo>
                    <a:pt x="21205" y="3292"/>
                  </a:lnTo>
                  <a:lnTo>
                    <a:pt x="22972" y="0"/>
                  </a:lnTo>
                  <a:close/>
                </a:path>
                <a:path w="23495" h="13335">
                  <a:moveTo>
                    <a:pt x="14136" y="0"/>
                  </a:moveTo>
                  <a:lnTo>
                    <a:pt x="12369" y="768"/>
                  </a:lnTo>
                  <a:lnTo>
                    <a:pt x="16846" y="768"/>
                  </a:lnTo>
                  <a:lnTo>
                    <a:pt x="14136" y="0"/>
                  </a:lnTo>
                  <a:close/>
                </a:path>
              </a:pathLst>
            </a:custGeom>
            <a:solidFill>
              <a:srgbClr val="ED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587968" y="411752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1767" y="0"/>
                  </a:moveTo>
                  <a:lnTo>
                    <a:pt x="1060" y="658"/>
                  </a:lnTo>
                  <a:lnTo>
                    <a:pt x="235" y="768"/>
                  </a:lnTo>
                  <a:lnTo>
                    <a:pt x="0" y="768"/>
                  </a:lnTo>
                  <a:lnTo>
                    <a:pt x="7068" y="6584"/>
                  </a:lnTo>
                  <a:lnTo>
                    <a:pt x="7893" y="5706"/>
                  </a:lnTo>
                  <a:lnTo>
                    <a:pt x="8835" y="4938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D6D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7009479" y="3854045"/>
              <a:ext cx="21205" cy="22276"/>
            </a:xfrm>
            <a:prstGeom prst="rect">
              <a:avLst/>
            </a:prstGeom>
          </p:spPr>
        </p:pic>
        <p:pic>
          <p:nvPicPr>
            <p:cNvPr id="436" name="object 436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7166751" y="3694376"/>
              <a:ext cx="44177" cy="31275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6679857" y="3025087"/>
              <a:ext cx="790952" cy="669289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7783585" y="2908985"/>
              <a:ext cx="405607" cy="410747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7790653" y="2969121"/>
              <a:ext cx="165282" cy="302107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7662480" y="2963305"/>
              <a:ext cx="165282" cy="331736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7210928" y="2867833"/>
              <a:ext cx="512575" cy="210805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7273719" y="2854665"/>
              <a:ext cx="432113" cy="151437"/>
            </a:xfrm>
            <a:prstGeom prst="rect">
              <a:avLst/>
            </a:prstGeom>
          </p:spPr>
        </p:pic>
        <p:pic>
          <p:nvPicPr>
            <p:cNvPr id="443" name="object 443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7365608" y="2818452"/>
              <a:ext cx="383459" cy="154729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7711959" y="2829974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2709" y="0"/>
                  </a:moveTo>
                  <a:lnTo>
                    <a:pt x="0" y="0"/>
                  </a:lnTo>
                  <a:lnTo>
                    <a:pt x="4476" y="8230"/>
                  </a:lnTo>
                  <a:lnTo>
                    <a:pt x="6243" y="6584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rgbClr val="DA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7447837" y="2706519"/>
              <a:ext cx="440949" cy="213219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7500849" y="3939640"/>
              <a:ext cx="76809" cy="302107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6755842" y="4001422"/>
              <a:ext cx="71272" cy="153961"/>
            </a:xfrm>
            <a:prstGeom prst="rect">
              <a:avLst/>
            </a:prstGeom>
          </p:spPr>
        </p:pic>
        <p:pic>
          <p:nvPicPr>
            <p:cNvPr id="448" name="object 448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8089293" y="4217934"/>
              <a:ext cx="65500" cy="92179"/>
            </a:xfrm>
            <a:prstGeom prst="rect">
              <a:avLst/>
            </a:prstGeom>
          </p:spPr>
        </p:pic>
        <p:pic>
          <p:nvPicPr>
            <p:cNvPr id="449" name="object 449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6405015" y="3810369"/>
              <a:ext cx="192789" cy="214866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6640038" y="3519016"/>
              <a:ext cx="213936" cy="240325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6852208" y="2720763"/>
              <a:ext cx="1055074" cy="822943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7704066" y="2815928"/>
              <a:ext cx="89297" cy="162192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6562287" y="4056510"/>
              <a:ext cx="150203" cy="85705"/>
            </a:xfrm>
            <a:prstGeom prst="rect">
              <a:avLst/>
            </a:prstGeom>
          </p:spPr>
        </p:pic>
        <p:pic>
          <p:nvPicPr>
            <p:cNvPr id="454" name="object 454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7879951" y="3181463"/>
              <a:ext cx="1443010" cy="1257043"/>
            </a:xfrm>
            <a:prstGeom prst="rect">
              <a:avLst/>
            </a:prstGeom>
          </p:spPr>
        </p:pic>
        <p:pic>
          <p:nvPicPr>
            <p:cNvPr id="455" name="object 455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7912583" y="3270351"/>
              <a:ext cx="869646" cy="1097375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7579984" y="3244023"/>
              <a:ext cx="509308" cy="1041399"/>
            </a:xfrm>
            <a:prstGeom prst="rect">
              <a:avLst/>
            </a:prstGeom>
          </p:spPr>
        </p:pic>
        <p:pic>
          <p:nvPicPr>
            <p:cNvPr id="457" name="object 457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7918827" y="3914949"/>
              <a:ext cx="86587" cy="184468"/>
            </a:xfrm>
            <a:prstGeom prst="rect">
              <a:avLst/>
            </a:prstGeom>
          </p:spPr>
        </p:pic>
        <p:pic>
          <p:nvPicPr>
            <p:cNvPr id="458" name="object 458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7581194" y="3714897"/>
              <a:ext cx="370265" cy="181944"/>
            </a:xfrm>
            <a:prstGeom prst="rect">
              <a:avLst/>
            </a:prstGeom>
          </p:spPr>
        </p:pic>
        <p:pic>
          <p:nvPicPr>
            <p:cNvPr id="459" name="object 459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7715493" y="3271229"/>
              <a:ext cx="150320" cy="120162"/>
            </a:xfrm>
            <a:prstGeom prst="rect">
              <a:avLst/>
            </a:prstGeom>
          </p:spPr>
        </p:pic>
        <p:pic>
          <p:nvPicPr>
            <p:cNvPr id="460" name="object 460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6589735" y="3302874"/>
              <a:ext cx="1051539" cy="923290"/>
            </a:xfrm>
            <a:prstGeom prst="rect">
              <a:avLst/>
            </a:prstGeom>
          </p:spPr>
        </p:pic>
        <p:pic>
          <p:nvPicPr>
            <p:cNvPr id="461" name="object 461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7277253" y="3906719"/>
              <a:ext cx="299581" cy="153961"/>
            </a:xfrm>
            <a:prstGeom prst="rect">
              <a:avLst/>
            </a:prstGeom>
          </p:spPr>
        </p:pic>
        <p:pic>
          <p:nvPicPr>
            <p:cNvPr id="462" name="object 462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6820400" y="3748696"/>
              <a:ext cx="20262" cy="254371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7571534" y="3957746"/>
              <a:ext cx="19050" cy="92710"/>
            </a:xfrm>
            <a:custGeom>
              <a:avLst/>
              <a:gdLst/>
              <a:ahLst/>
              <a:cxnLst/>
              <a:rect l="l" t="t" r="r" b="b"/>
              <a:pathLst>
                <a:path w="19050" h="92710">
                  <a:moveTo>
                    <a:pt x="1767" y="56844"/>
                  </a:moveTo>
                  <a:lnTo>
                    <a:pt x="1641" y="65074"/>
                  </a:lnTo>
                  <a:lnTo>
                    <a:pt x="824" y="70780"/>
                  </a:lnTo>
                  <a:lnTo>
                    <a:pt x="824" y="78242"/>
                  </a:lnTo>
                  <a:lnTo>
                    <a:pt x="0" y="83181"/>
                  </a:lnTo>
                  <a:lnTo>
                    <a:pt x="0" y="92179"/>
                  </a:lnTo>
                  <a:lnTo>
                    <a:pt x="2591" y="90533"/>
                  </a:lnTo>
                  <a:lnTo>
                    <a:pt x="6125" y="88119"/>
                  </a:lnTo>
                  <a:lnTo>
                    <a:pt x="7893" y="83949"/>
                  </a:lnTo>
                  <a:lnTo>
                    <a:pt x="7068" y="75718"/>
                  </a:lnTo>
                  <a:lnTo>
                    <a:pt x="10602" y="73304"/>
                  </a:lnTo>
                  <a:lnTo>
                    <a:pt x="14961" y="70780"/>
                  </a:lnTo>
                  <a:lnTo>
                    <a:pt x="18495" y="69134"/>
                  </a:lnTo>
                  <a:lnTo>
                    <a:pt x="13194" y="65074"/>
                  </a:lnTo>
                  <a:lnTo>
                    <a:pt x="7068" y="60904"/>
                  </a:lnTo>
                  <a:lnTo>
                    <a:pt x="1767" y="56844"/>
                  </a:lnTo>
                  <a:close/>
                </a:path>
                <a:path w="19050" h="92710">
                  <a:moveTo>
                    <a:pt x="5301" y="0"/>
                  </a:moveTo>
                  <a:lnTo>
                    <a:pt x="4743" y="8048"/>
                  </a:lnTo>
                  <a:lnTo>
                    <a:pt x="4025" y="24104"/>
                  </a:lnTo>
                  <a:lnTo>
                    <a:pt x="3534" y="32153"/>
                  </a:lnTo>
                  <a:lnTo>
                    <a:pt x="11692" y="26947"/>
                  </a:lnTo>
                  <a:lnTo>
                    <a:pt x="15786" y="21535"/>
                  </a:lnTo>
                  <a:lnTo>
                    <a:pt x="17052" y="14437"/>
                  </a:lnTo>
                  <a:lnTo>
                    <a:pt x="16728" y="4170"/>
                  </a:lnTo>
                  <a:lnTo>
                    <a:pt x="13194" y="1646"/>
                  </a:lnTo>
                  <a:lnTo>
                    <a:pt x="11427" y="877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7847200" y="3312380"/>
              <a:ext cx="281910" cy="908846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7553863" y="3295042"/>
              <a:ext cx="108617" cy="652060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556455" y="3895196"/>
              <a:ext cx="24765" cy="14604"/>
            </a:xfrm>
            <a:custGeom>
              <a:avLst/>
              <a:gdLst/>
              <a:ahLst/>
              <a:cxnLst/>
              <a:rect l="l" t="t" r="r" b="b"/>
              <a:pathLst>
                <a:path w="24765" h="14604">
                  <a:moveTo>
                    <a:pt x="24739" y="0"/>
                  </a:moveTo>
                  <a:lnTo>
                    <a:pt x="942" y="11522"/>
                  </a:lnTo>
                  <a:lnTo>
                    <a:pt x="0" y="12400"/>
                  </a:lnTo>
                  <a:lnTo>
                    <a:pt x="0" y="14046"/>
                  </a:lnTo>
                  <a:lnTo>
                    <a:pt x="24739" y="1646"/>
                  </a:lnTo>
                  <a:lnTo>
                    <a:pt x="24739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827763" y="3243246"/>
              <a:ext cx="16510" cy="29209"/>
            </a:xfrm>
            <a:custGeom>
              <a:avLst/>
              <a:gdLst/>
              <a:ahLst/>
              <a:cxnLst/>
              <a:rect l="l" t="t" r="r" b="b"/>
              <a:pathLst>
                <a:path w="16509" h="29210">
                  <a:moveTo>
                    <a:pt x="4476" y="0"/>
                  </a:moveTo>
                  <a:lnTo>
                    <a:pt x="0" y="0"/>
                  </a:lnTo>
                  <a:lnTo>
                    <a:pt x="1485" y="7270"/>
                  </a:lnTo>
                  <a:lnTo>
                    <a:pt x="3224" y="14375"/>
                  </a:lnTo>
                  <a:lnTo>
                    <a:pt x="7068" y="28751"/>
                  </a:lnTo>
                  <a:lnTo>
                    <a:pt x="9777" y="24690"/>
                  </a:lnTo>
                  <a:lnTo>
                    <a:pt x="12369" y="20520"/>
                  </a:lnTo>
                  <a:lnTo>
                    <a:pt x="15903" y="15582"/>
                  </a:lnTo>
                  <a:lnTo>
                    <a:pt x="12369" y="10644"/>
                  </a:lnTo>
                  <a:lnTo>
                    <a:pt x="8010" y="4938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" name="object 468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9903629" y="3612909"/>
              <a:ext cx="985332" cy="519430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10075037" y="3613719"/>
              <a:ext cx="295105" cy="494696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7925896" y="2825914"/>
              <a:ext cx="1010072" cy="349843"/>
            </a:xfrm>
            <a:prstGeom prst="rect">
              <a:avLst/>
            </a:prstGeom>
          </p:spPr>
        </p:pic>
        <p:pic>
          <p:nvPicPr>
            <p:cNvPr id="471" name="object 471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8708837" y="2870358"/>
              <a:ext cx="86587" cy="97885"/>
            </a:xfrm>
            <a:prstGeom prst="rect">
              <a:avLst/>
            </a:prstGeom>
          </p:spPr>
        </p:pic>
        <p:pic>
          <p:nvPicPr>
            <p:cNvPr id="472" name="object 472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7864871" y="2825914"/>
              <a:ext cx="299581" cy="60904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7720794" y="2650553"/>
              <a:ext cx="865170" cy="176128"/>
            </a:xfrm>
            <a:prstGeom prst="rect">
              <a:avLst/>
            </a:prstGeom>
          </p:spPr>
        </p:pic>
        <p:pic>
          <p:nvPicPr>
            <p:cNvPr id="474" name="object 474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10488655" y="4060680"/>
              <a:ext cx="43234" cy="23044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10697998" y="3873029"/>
              <a:ext cx="191788" cy="123454"/>
            </a:xfrm>
            <a:prstGeom prst="rect">
              <a:avLst/>
            </a:prstGeom>
          </p:spPr>
        </p:pic>
        <p:pic>
          <p:nvPicPr>
            <p:cNvPr id="476" name="object 476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8402187" y="3151834"/>
              <a:ext cx="15903" cy="20630"/>
            </a:xfrm>
            <a:prstGeom prst="rect">
              <a:avLst/>
            </a:prstGeom>
          </p:spPr>
        </p:pic>
        <p:pic>
          <p:nvPicPr>
            <p:cNvPr id="477" name="object 477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7812801" y="2699935"/>
              <a:ext cx="892501" cy="437084"/>
            </a:xfrm>
            <a:prstGeom prst="rect">
              <a:avLst/>
            </a:prstGeom>
          </p:spPr>
        </p:pic>
        <p:pic>
          <p:nvPicPr>
            <p:cNvPr id="478" name="object 478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7700532" y="2648029"/>
              <a:ext cx="97190" cy="137501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8412789" y="2907395"/>
              <a:ext cx="2731576" cy="1485899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9198440" y="3893550"/>
              <a:ext cx="1064851" cy="278294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9855917" y="3091808"/>
              <a:ext cx="265064" cy="521911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8491484" y="2967475"/>
              <a:ext cx="220886" cy="253493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8206039" y="3137020"/>
              <a:ext cx="1285738" cy="1191968"/>
            </a:xfrm>
            <a:prstGeom prst="rect">
              <a:avLst/>
            </a:prstGeom>
          </p:spPr>
        </p:pic>
        <p:pic>
          <p:nvPicPr>
            <p:cNvPr id="484" name="object 484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8810504" y="3792262"/>
              <a:ext cx="344221" cy="91074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8377447" y="3234137"/>
              <a:ext cx="103434" cy="118626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10770566" y="3956100"/>
              <a:ext cx="52070" cy="21398"/>
            </a:xfrm>
            <a:prstGeom prst="rect">
              <a:avLst/>
            </a:prstGeom>
          </p:spPr>
        </p:pic>
        <p:pic>
          <p:nvPicPr>
            <p:cNvPr id="487" name="object 487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0829705" y="3750343"/>
              <a:ext cx="395947" cy="204111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448" cstate="print"/>
            <a:stretch>
              <a:fillRect/>
            </a:stretch>
          </p:blipFill>
          <p:spPr>
            <a:xfrm>
              <a:off x="10378978" y="3835938"/>
              <a:ext cx="646050" cy="290584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449" cstate="print"/>
            <a:stretch>
              <a:fillRect/>
            </a:stretch>
          </p:blipFill>
          <p:spPr>
            <a:xfrm>
              <a:off x="11192902" y="3448235"/>
              <a:ext cx="684926" cy="372888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1274189" y="3586504"/>
              <a:ext cx="222771" cy="162192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1663068" y="3468756"/>
              <a:ext cx="67149" cy="208281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10816511" y="3291749"/>
              <a:ext cx="585026" cy="413271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1400595" y="3413668"/>
              <a:ext cx="120162" cy="128392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1028562" y="3336303"/>
              <a:ext cx="334098" cy="236155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0053832" y="3132959"/>
              <a:ext cx="934086" cy="394286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8350941" y="3135374"/>
              <a:ext cx="1181480" cy="1155755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0522230" y="3974207"/>
              <a:ext cx="223596" cy="94703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10535425" y="3281105"/>
              <a:ext cx="891676" cy="694748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11360777" y="3439127"/>
              <a:ext cx="205925" cy="155607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10981675" y="3665515"/>
              <a:ext cx="312893" cy="195113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9890317" y="3099160"/>
              <a:ext cx="466631" cy="158022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5666251" y="2603586"/>
              <a:ext cx="1104552" cy="818312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6635680" y="260281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5">
                  <a:moveTo>
                    <a:pt x="3534" y="0"/>
                  </a:moveTo>
                  <a:lnTo>
                    <a:pt x="2591" y="0"/>
                  </a:lnTo>
                  <a:lnTo>
                    <a:pt x="0" y="768"/>
                  </a:lnTo>
                  <a:lnTo>
                    <a:pt x="3534" y="1646"/>
                  </a:lnTo>
                  <a:lnTo>
                    <a:pt x="3534" y="0"/>
                  </a:lnTo>
                  <a:close/>
                </a:path>
              </a:pathLst>
            </a:custGeom>
            <a:solidFill>
              <a:srgbClr val="D4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5877478" y="3346948"/>
              <a:ext cx="681274" cy="679165"/>
            </a:xfrm>
            <a:prstGeom prst="rect">
              <a:avLst/>
            </a:prstGeom>
          </p:spPr>
        </p:pic>
        <p:pic>
          <p:nvPicPr>
            <p:cNvPr id="505" name="object 505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5993164" y="3681976"/>
              <a:ext cx="364964" cy="268417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5825290" y="3314026"/>
              <a:ext cx="744065" cy="431378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5870409" y="3592321"/>
              <a:ext cx="110384" cy="80657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5817396" y="3115621"/>
              <a:ext cx="818283" cy="479114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5783704" y="3397976"/>
              <a:ext cx="184720" cy="171190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5758140" y="2932908"/>
              <a:ext cx="938445" cy="549016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5872176" y="3326317"/>
              <a:ext cx="693644" cy="434670"/>
            </a:xfrm>
            <a:prstGeom prst="rect">
              <a:avLst/>
            </a:prstGeom>
          </p:spPr>
        </p:pic>
        <p:sp>
          <p:nvSpPr>
            <p:cNvPr id="512" name="object 512"/>
            <p:cNvSpPr/>
            <p:nvPr/>
          </p:nvSpPr>
          <p:spPr>
            <a:xfrm>
              <a:off x="5979027" y="3672100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1767" y="0"/>
                  </a:moveTo>
                  <a:lnTo>
                    <a:pt x="0" y="877"/>
                  </a:lnTo>
                  <a:lnTo>
                    <a:pt x="15903" y="9876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5818221" y="3288457"/>
              <a:ext cx="759969" cy="325262"/>
            </a:xfrm>
            <a:prstGeom prst="rect">
              <a:avLst/>
            </a:prstGeom>
          </p:spPr>
        </p:pic>
        <p:pic>
          <p:nvPicPr>
            <p:cNvPr id="514" name="object 514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5759907" y="3004457"/>
              <a:ext cx="881898" cy="586217"/>
            </a:xfrm>
            <a:prstGeom prst="rect">
              <a:avLst/>
            </a:prstGeom>
          </p:spPr>
        </p:pic>
        <p:sp>
          <p:nvSpPr>
            <p:cNvPr id="515" name="object 515"/>
            <p:cNvSpPr/>
            <p:nvPr/>
          </p:nvSpPr>
          <p:spPr>
            <a:xfrm>
              <a:off x="5819988" y="3555230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767" y="0"/>
                  </a:moveTo>
                  <a:lnTo>
                    <a:pt x="942" y="0"/>
                  </a:lnTo>
                  <a:lnTo>
                    <a:pt x="942" y="768"/>
                  </a:lnTo>
                  <a:lnTo>
                    <a:pt x="0" y="1646"/>
                  </a:lnTo>
                  <a:lnTo>
                    <a:pt x="15903" y="13168"/>
                  </a:lnTo>
                  <a:lnTo>
                    <a:pt x="16728" y="12400"/>
                  </a:lnTo>
                  <a:lnTo>
                    <a:pt x="16846" y="11522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ECE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6581724" y="2933676"/>
              <a:ext cx="114861" cy="62550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6716966" y="2545973"/>
              <a:ext cx="753843" cy="377826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6986507" y="2679304"/>
              <a:ext cx="116628" cy="94703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6362605" y="3118145"/>
              <a:ext cx="793543" cy="884923"/>
            </a:xfrm>
            <a:prstGeom prst="rect">
              <a:avLst/>
            </a:prstGeom>
          </p:spPr>
        </p:pic>
        <p:pic>
          <p:nvPicPr>
            <p:cNvPr id="520" name="object 520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6597629" y="2923031"/>
              <a:ext cx="727336" cy="358073"/>
            </a:xfrm>
            <a:prstGeom prst="rect">
              <a:avLst/>
            </a:prstGeom>
          </p:spPr>
        </p:pic>
        <p:pic>
          <p:nvPicPr>
            <p:cNvPr id="521" name="object 521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6909579" y="3041548"/>
              <a:ext cx="312893" cy="132562"/>
            </a:xfrm>
            <a:prstGeom prst="rect">
              <a:avLst/>
            </a:prstGeom>
          </p:spPr>
        </p:pic>
        <p:pic>
          <p:nvPicPr>
            <p:cNvPr id="522" name="object 522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6703654" y="2819220"/>
              <a:ext cx="710490" cy="245373"/>
            </a:xfrm>
            <a:prstGeom prst="rect">
              <a:avLst/>
            </a:prstGeom>
          </p:spPr>
        </p:pic>
        <p:pic>
          <p:nvPicPr>
            <p:cNvPr id="523" name="object 523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7178296" y="2835790"/>
              <a:ext cx="104258" cy="83071"/>
            </a:xfrm>
            <a:prstGeom prst="rect">
              <a:avLst/>
            </a:prstGeom>
          </p:spPr>
        </p:pic>
        <p:pic>
          <p:nvPicPr>
            <p:cNvPr id="524" name="object 524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6716024" y="2854665"/>
              <a:ext cx="182128" cy="70780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6863635" y="2665368"/>
              <a:ext cx="646050" cy="209927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6579958" y="3018503"/>
              <a:ext cx="661954" cy="317799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6874237" y="3172465"/>
              <a:ext cx="5715" cy="35560"/>
            </a:xfrm>
            <a:custGeom>
              <a:avLst/>
              <a:gdLst/>
              <a:ahLst/>
              <a:cxnLst/>
              <a:rect l="l" t="t" r="r" b="b"/>
              <a:pathLst>
                <a:path w="5715" h="35560">
                  <a:moveTo>
                    <a:pt x="5301" y="0"/>
                  </a:moveTo>
                  <a:lnTo>
                    <a:pt x="4476" y="0"/>
                  </a:lnTo>
                  <a:lnTo>
                    <a:pt x="3534" y="768"/>
                  </a:lnTo>
                  <a:lnTo>
                    <a:pt x="2709" y="768"/>
                  </a:lnTo>
                  <a:lnTo>
                    <a:pt x="0" y="35335"/>
                  </a:lnTo>
                  <a:lnTo>
                    <a:pt x="1767" y="35335"/>
                  </a:lnTo>
                  <a:lnTo>
                    <a:pt x="2709" y="34567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6655118" y="3101684"/>
              <a:ext cx="14961" cy="6584"/>
            </a:xfrm>
            <a:prstGeom prst="rect">
              <a:avLst/>
            </a:prstGeom>
          </p:spPr>
        </p:pic>
        <p:pic>
          <p:nvPicPr>
            <p:cNvPr id="529" name="object 529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6726626" y="3020149"/>
              <a:ext cx="160923" cy="64196"/>
            </a:xfrm>
            <a:prstGeom prst="rect">
              <a:avLst/>
            </a:prstGeom>
          </p:spPr>
        </p:pic>
        <p:pic>
          <p:nvPicPr>
            <p:cNvPr id="530" name="object 530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6886607" y="2905693"/>
              <a:ext cx="452494" cy="129270"/>
            </a:xfrm>
            <a:prstGeom prst="rect">
              <a:avLst/>
            </a:prstGeom>
          </p:spPr>
        </p:pic>
        <p:pic>
          <p:nvPicPr>
            <p:cNvPr id="531" name="object 531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7250747" y="2652968"/>
              <a:ext cx="225363" cy="81534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6708955" y="2856311"/>
              <a:ext cx="188254" cy="91411"/>
            </a:xfrm>
            <a:prstGeom prst="rect">
              <a:avLst/>
            </a:prstGeom>
          </p:spPr>
        </p:pic>
        <p:pic>
          <p:nvPicPr>
            <p:cNvPr id="533" name="object 533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6889317" y="2805283"/>
              <a:ext cx="537197" cy="84827"/>
            </a:xfrm>
            <a:prstGeom prst="rect">
              <a:avLst/>
            </a:prstGeom>
          </p:spPr>
        </p:pic>
        <p:pic>
          <p:nvPicPr>
            <p:cNvPr id="534" name="object 534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6889317" y="2723748"/>
              <a:ext cx="361430" cy="142439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7694288" y="2099781"/>
              <a:ext cx="1387523" cy="482406"/>
            </a:xfrm>
            <a:prstGeom prst="rect">
              <a:avLst/>
            </a:prstGeom>
          </p:spPr>
        </p:pic>
        <p:pic>
          <p:nvPicPr>
            <p:cNvPr id="536" name="object 536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8455200" y="2631569"/>
              <a:ext cx="1650820" cy="261833"/>
            </a:xfrm>
            <a:prstGeom prst="rect">
              <a:avLst/>
            </a:prstGeom>
          </p:spPr>
        </p:pic>
        <p:pic>
          <p:nvPicPr>
            <p:cNvPr id="537" name="object 537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8812271" y="2690059"/>
              <a:ext cx="140425" cy="158899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8259052" y="2642323"/>
              <a:ext cx="854567" cy="130807"/>
            </a:xfrm>
            <a:prstGeom prst="rect">
              <a:avLst/>
            </a:prstGeom>
          </p:spPr>
        </p:pic>
        <p:sp>
          <p:nvSpPr>
            <p:cNvPr id="539" name="object 539"/>
            <p:cNvSpPr/>
            <p:nvPr/>
          </p:nvSpPr>
          <p:spPr>
            <a:xfrm>
              <a:off x="8973901" y="2650553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12369" y="0"/>
                  </a:moveTo>
                  <a:lnTo>
                    <a:pt x="8835" y="0"/>
                  </a:lnTo>
                  <a:lnTo>
                    <a:pt x="0" y="14814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0" name="object 540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9438765" y="2592941"/>
              <a:ext cx="272132" cy="201587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9598746" y="2575602"/>
              <a:ext cx="3534" cy="1646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8016017" y="2398596"/>
              <a:ext cx="1583553" cy="337552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8996049" y="2384659"/>
              <a:ext cx="193555" cy="251079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7730573" y="2432395"/>
              <a:ext cx="853625" cy="256017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7727863" y="2373137"/>
              <a:ext cx="1375978" cy="213988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8716730" y="2838204"/>
              <a:ext cx="295222" cy="49381"/>
            </a:xfrm>
            <a:prstGeom prst="rect">
              <a:avLst/>
            </a:prstGeom>
          </p:spPr>
        </p:pic>
        <p:sp>
          <p:nvSpPr>
            <p:cNvPr id="547" name="object 547"/>
            <p:cNvSpPr/>
            <p:nvPr/>
          </p:nvSpPr>
          <p:spPr>
            <a:xfrm>
              <a:off x="8805202" y="28489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5">
                  <a:moveTo>
                    <a:pt x="9660" y="0"/>
                  </a:moveTo>
                  <a:lnTo>
                    <a:pt x="7068" y="0"/>
                  </a:lnTo>
                  <a:lnTo>
                    <a:pt x="0" y="8230"/>
                  </a:lnTo>
                  <a:lnTo>
                    <a:pt x="2591" y="8230"/>
                  </a:lnTo>
                  <a:lnTo>
                    <a:pt x="9660" y="0"/>
                  </a:lnTo>
                  <a:close/>
                </a:path>
              </a:pathLst>
            </a:custGeom>
            <a:solidFill>
              <a:srgbClr val="ECE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8" name="object 548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8224535" y="2577249"/>
              <a:ext cx="1527948" cy="206635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7728805" y="2382135"/>
              <a:ext cx="1440418" cy="310337"/>
            </a:xfrm>
            <a:prstGeom prst="rect">
              <a:avLst/>
            </a:prstGeom>
          </p:spPr>
        </p:pic>
        <p:pic>
          <p:nvPicPr>
            <p:cNvPr id="550" name="object 550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11580014" y="3374162"/>
              <a:ext cx="311951" cy="123454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11404129" y="3281873"/>
              <a:ext cx="197914" cy="144085"/>
            </a:xfrm>
            <a:prstGeom prst="rect">
              <a:avLst/>
            </a:prstGeom>
          </p:spPr>
        </p:pic>
        <p:pic>
          <p:nvPicPr>
            <p:cNvPr id="552" name="object 552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10317130" y="2856311"/>
              <a:ext cx="1087942" cy="542542"/>
            </a:xfrm>
            <a:prstGeom prst="rect">
              <a:avLst/>
            </a:prstGeom>
          </p:spPr>
        </p:pic>
        <p:pic>
          <p:nvPicPr>
            <p:cNvPr id="553" name="object 553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10397591" y="2887586"/>
              <a:ext cx="604464" cy="427208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8988980" y="2731210"/>
              <a:ext cx="1756846" cy="530141"/>
            </a:xfrm>
            <a:prstGeom prst="rect">
              <a:avLst/>
            </a:prstGeom>
          </p:spPr>
        </p:pic>
        <p:pic>
          <p:nvPicPr>
            <p:cNvPr id="555" name="object 555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9706539" y="2793761"/>
              <a:ext cx="139600" cy="272478"/>
            </a:xfrm>
            <a:prstGeom prst="rect">
              <a:avLst/>
            </a:prstGeom>
          </p:spPr>
        </p:pic>
        <p:pic>
          <p:nvPicPr>
            <p:cNvPr id="556" name="object 556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8980144" y="2887586"/>
              <a:ext cx="735229" cy="158899"/>
            </a:xfrm>
            <a:prstGeom prst="rect">
              <a:avLst/>
            </a:prstGeom>
          </p:spPr>
        </p:pic>
        <p:pic>
          <p:nvPicPr>
            <p:cNvPr id="557" name="object 557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11534894" y="3358470"/>
              <a:ext cx="105201" cy="76596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11633027" y="3370870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5" h="8254">
                  <a:moveTo>
                    <a:pt x="0" y="0"/>
                  </a:moveTo>
                  <a:lnTo>
                    <a:pt x="2591" y="8230"/>
                  </a:lnTo>
                  <a:lnTo>
                    <a:pt x="3534" y="7352"/>
                  </a:lnTo>
                  <a:lnTo>
                    <a:pt x="3534" y="6584"/>
                  </a:lnTo>
                  <a:lnTo>
                    <a:pt x="4358" y="5706"/>
                  </a:lnTo>
                  <a:lnTo>
                    <a:pt x="2591" y="1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8988980" y="2876064"/>
              <a:ext cx="931377" cy="213219"/>
            </a:xfrm>
            <a:prstGeom prst="rect">
              <a:avLst/>
            </a:prstGeom>
          </p:spPr>
        </p:pic>
        <p:pic>
          <p:nvPicPr>
            <p:cNvPr id="560" name="object 560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10221707" y="2819220"/>
              <a:ext cx="575366" cy="452776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9842605" y="3065361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20" h="9525">
                  <a:moveTo>
                    <a:pt x="0" y="0"/>
                  </a:moveTo>
                  <a:lnTo>
                    <a:pt x="4476" y="9108"/>
                  </a:lnTo>
                  <a:lnTo>
                    <a:pt x="7068" y="9108"/>
                  </a:lnTo>
                  <a:lnTo>
                    <a:pt x="3534" y="877"/>
                  </a:lnTo>
                  <a:lnTo>
                    <a:pt x="1767" y="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9000408" y="287441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09" y="0"/>
                  </a:moveTo>
                  <a:lnTo>
                    <a:pt x="0" y="0"/>
                  </a:lnTo>
                  <a:lnTo>
                    <a:pt x="942" y="877"/>
                  </a:lnTo>
                  <a:lnTo>
                    <a:pt x="2709" y="877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rgbClr val="E0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8416323" y="2036352"/>
              <a:ext cx="1631265" cy="362243"/>
            </a:xfrm>
            <a:prstGeom prst="rect">
              <a:avLst/>
            </a:prstGeom>
          </p:spPr>
        </p:pic>
        <p:pic>
          <p:nvPicPr>
            <p:cNvPr id="564" name="object 564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8904160" y="2048753"/>
              <a:ext cx="946456" cy="317799"/>
            </a:xfrm>
            <a:prstGeom prst="rect">
              <a:avLst/>
            </a:prstGeom>
          </p:spPr>
        </p:pic>
        <p:pic>
          <p:nvPicPr>
            <p:cNvPr id="565" name="object 565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9800195" y="2637385"/>
              <a:ext cx="338457" cy="126746"/>
            </a:xfrm>
            <a:prstGeom prst="rect">
              <a:avLst/>
            </a:prstGeom>
          </p:spPr>
        </p:pic>
        <p:pic>
          <p:nvPicPr>
            <p:cNvPr id="566" name="object 566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9833770" y="2544327"/>
              <a:ext cx="631913" cy="88887"/>
            </a:xfrm>
            <a:prstGeom prst="rect">
              <a:avLst/>
            </a:prstGeom>
          </p:spPr>
        </p:pic>
        <p:pic>
          <p:nvPicPr>
            <p:cNvPr id="567" name="object 567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9942505" y="2564080"/>
              <a:ext cx="95423" cy="65842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9676498" y="2577249"/>
              <a:ext cx="220886" cy="49381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9231073" y="2415056"/>
              <a:ext cx="524120" cy="158131"/>
            </a:xfrm>
            <a:prstGeom prst="rect">
              <a:avLst/>
            </a:prstGeom>
          </p:spPr>
        </p:pic>
        <p:pic>
          <p:nvPicPr>
            <p:cNvPr id="570" name="object 570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9148961" y="2373905"/>
              <a:ext cx="1134593" cy="182712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9680857" y="2378843"/>
              <a:ext cx="239500" cy="167898"/>
            </a:xfrm>
            <a:prstGeom prst="rect">
              <a:avLst/>
            </a:prstGeom>
          </p:spPr>
        </p:pic>
        <p:pic>
          <p:nvPicPr>
            <p:cNvPr id="572" name="object 572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9495312" y="2375551"/>
              <a:ext cx="48654" cy="91411"/>
            </a:xfrm>
            <a:prstGeom prst="rect">
              <a:avLst/>
            </a:prstGeom>
          </p:spPr>
        </p:pic>
        <p:pic>
          <p:nvPicPr>
            <p:cNvPr id="573" name="object 573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10046764" y="2392890"/>
              <a:ext cx="10602" cy="6584"/>
            </a:xfrm>
            <a:prstGeom prst="rect">
              <a:avLst/>
            </a:prstGeom>
          </p:spPr>
        </p:pic>
        <p:pic>
          <p:nvPicPr>
            <p:cNvPr id="574" name="object 574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9118920" y="2364029"/>
              <a:ext cx="227955" cy="16460"/>
            </a:xfrm>
            <a:prstGeom prst="rect">
              <a:avLst/>
            </a:prstGeom>
          </p:spPr>
        </p:pic>
        <p:sp>
          <p:nvSpPr>
            <p:cNvPr id="575" name="object 575"/>
            <p:cNvSpPr/>
            <p:nvPr/>
          </p:nvSpPr>
          <p:spPr>
            <a:xfrm>
              <a:off x="9219645" y="2366552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4">
                  <a:moveTo>
                    <a:pt x="8835" y="0"/>
                  </a:moveTo>
                  <a:lnTo>
                    <a:pt x="0" y="10644"/>
                  </a:lnTo>
                  <a:lnTo>
                    <a:pt x="2591" y="10644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rgbClr val="ED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6" name="object 576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9141893" y="2373905"/>
              <a:ext cx="1173469" cy="384410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9216935" y="237719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10">
                  <a:moveTo>
                    <a:pt x="5301" y="0"/>
                  </a:moveTo>
                  <a:lnTo>
                    <a:pt x="2709" y="0"/>
                  </a:lnTo>
                  <a:lnTo>
                    <a:pt x="0" y="3292"/>
                  </a:lnTo>
                  <a:lnTo>
                    <a:pt x="2709" y="3292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ECE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9368906" y="2362383"/>
              <a:ext cx="592094" cy="28860"/>
            </a:xfrm>
            <a:prstGeom prst="rect">
              <a:avLst/>
            </a:prstGeom>
          </p:spPr>
        </p:pic>
        <p:pic>
          <p:nvPicPr>
            <p:cNvPr id="579" name="object 579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9368906" y="2362383"/>
              <a:ext cx="591270" cy="29629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9494487" y="2373137"/>
              <a:ext cx="190500" cy="5715"/>
            </a:xfrm>
            <a:custGeom>
              <a:avLst/>
              <a:gdLst/>
              <a:ahLst/>
              <a:cxnLst/>
              <a:rect l="l" t="t" r="r" b="b"/>
              <a:pathLst>
                <a:path w="190500" h="5714">
                  <a:moveTo>
                    <a:pt x="187312" y="4060"/>
                  </a:moveTo>
                  <a:lnTo>
                    <a:pt x="183777" y="4060"/>
                  </a:lnTo>
                  <a:lnTo>
                    <a:pt x="189903" y="5706"/>
                  </a:lnTo>
                  <a:lnTo>
                    <a:pt x="187312" y="4060"/>
                  </a:lnTo>
                  <a:close/>
                </a:path>
                <a:path w="190500" h="5714">
                  <a:moveTo>
                    <a:pt x="2591" y="0"/>
                  </a:moveTo>
                  <a:lnTo>
                    <a:pt x="0" y="0"/>
                  </a:lnTo>
                  <a:lnTo>
                    <a:pt x="824" y="2414"/>
                  </a:lnTo>
                  <a:lnTo>
                    <a:pt x="3534" y="2414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1" name="object 581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11405896" y="3158418"/>
              <a:ext cx="505507" cy="299693"/>
            </a:xfrm>
            <a:prstGeom prst="rect">
              <a:avLst/>
            </a:prstGeom>
          </p:spPr>
        </p:pic>
        <p:pic>
          <p:nvPicPr>
            <p:cNvPr id="582" name="object 582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10006945" y="2649675"/>
              <a:ext cx="1399893" cy="615737"/>
            </a:xfrm>
            <a:prstGeom prst="rect">
              <a:avLst/>
            </a:prstGeom>
          </p:spPr>
        </p:pic>
        <p:pic>
          <p:nvPicPr>
            <p:cNvPr id="583" name="object 583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11601219" y="3267059"/>
              <a:ext cx="22972" cy="69244"/>
            </a:xfrm>
            <a:prstGeom prst="rect">
              <a:avLst/>
            </a:prstGeom>
          </p:spPr>
        </p:pic>
        <p:pic>
          <p:nvPicPr>
            <p:cNvPr id="584" name="object 584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10067969" y="2653845"/>
              <a:ext cx="284502" cy="199173"/>
            </a:xfrm>
            <a:prstGeom prst="rect">
              <a:avLst/>
            </a:prstGeom>
          </p:spPr>
        </p:pic>
        <p:pic>
          <p:nvPicPr>
            <p:cNvPr id="585" name="object 585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10005178" y="2627508"/>
              <a:ext cx="581492" cy="69134"/>
            </a:xfrm>
            <a:prstGeom prst="rect">
              <a:avLst/>
            </a:prstGeom>
          </p:spPr>
        </p:pic>
        <p:sp>
          <p:nvSpPr>
            <p:cNvPr id="586" name="object 586"/>
            <p:cNvSpPr/>
            <p:nvPr/>
          </p:nvSpPr>
          <p:spPr>
            <a:xfrm>
              <a:off x="10035219" y="2629923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5" h="6985">
                  <a:moveTo>
                    <a:pt x="2709" y="0"/>
                  </a:moveTo>
                  <a:lnTo>
                    <a:pt x="0" y="0"/>
                  </a:lnTo>
                  <a:lnTo>
                    <a:pt x="8010" y="6584"/>
                  </a:lnTo>
                  <a:lnTo>
                    <a:pt x="11545" y="6584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rgbClr val="C8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" name="object 587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11613589" y="3297566"/>
              <a:ext cx="75985" cy="64196"/>
            </a:xfrm>
            <a:prstGeom prst="rect">
              <a:avLst/>
            </a:prstGeom>
          </p:spPr>
        </p:pic>
        <p:sp>
          <p:nvSpPr>
            <p:cNvPr id="588" name="object 588"/>
            <p:cNvSpPr/>
            <p:nvPr/>
          </p:nvSpPr>
          <p:spPr>
            <a:xfrm>
              <a:off x="11622424" y="3333779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1767" y="0"/>
                  </a:moveTo>
                  <a:lnTo>
                    <a:pt x="824" y="877"/>
                  </a:lnTo>
                  <a:lnTo>
                    <a:pt x="824" y="1646"/>
                  </a:lnTo>
                  <a:lnTo>
                    <a:pt x="0" y="2523"/>
                  </a:lnTo>
                  <a:lnTo>
                    <a:pt x="5301" y="18106"/>
                  </a:lnTo>
                  <a:lnTo>
                    <a:pt x="7893" y="18984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D2D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10129818" y="2732856"/>
              <a:ext cx="133474" cy="85595"/>
            </a:xfrm>
            <a:prstGeom prst="rect">
              <a:avLst/>
            </a:prstGeom>
          </p:spPr>
        </p:pic>
        <p:pic>
          <p:nvPicPr>
            <p:cNvPr id="590" name="object 590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10005178" y="2633215"/>
              <a:ext cx="621310" cy="85595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10054657" y="2688413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5">
                  <a:moveTo>
                    <a:pt x="2709" y="0"/>
                  </a:moveTo>
                  <a:lnTo>
                    <a:pt x="942" y="1646"/>
                  </a:lnTo>
                  <a:lnTo>
                    <a:pt x="0" y="1646"/>
                  </a:lnTo>
                  <a:lnTo>
                    <a:pt x="6600" y="5498"/>
                  </a:lnTo>
                  <a:lnTo>
                    <a:pt x="13047" y="8600"/>
                  </a:lnTo>
                  <a:lnTo>
                    <a:pt x="19184" y="11105"/>
                  </a:lnTo>
                  <a:lnTo>
                    <a:pt x="24857" y="13168"/>
                  </a:lnTo>
                  <a:lnTo>
                    <a:pt x="19541" y="9598"/>
                  </a:lnTo>
                  <a:lnTo>
                    <a:pt x="14136" y="6255"/>
                  </a:lnTo>
                  <a:lnTo>
                    <a:pt x="8555" y="3076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rgbClr val="E1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9553626" y="2035584"/>
              <a:ext cx="2021086" cy="646244"/>
            </a:xfrm>
            <a:prstGeom prst="rect">
              <a:avLst/>
            </a:prstGeom>
          </p:spPr>
        </p:pic>
        <p:pic>
          <p:nvPicPr>
            <p:cNvPr id="593" name="object 593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9995518" y="2314647"/>
              <a:ext cx="539906" cy="127624"/>
            </a:xfrm>
            <a:prstGeom prst="rect">
              <a:avLst/>
            </a:prstGeom>
          </p:spPr>
        </p:pic>
        <p:pic>
          <p:nvPicPr>
            <p:cNvPr id="594" name="object 594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11258284" y="2608524"/>
              <a:ext cx="213936" cy="60136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10160682" y="2408582"/>
              <a:ext cx="925369" cy="152974"/>
            </a:xfrm>
            <a:prstGeom prst="rect">
              <a:avLst/>
            </a:prstGeom>
          </p:spPr>
        </p:pic>
        <p:sp>
          <p:nvSpPr>
            <p:cNvPr id="596" name="object 596"/>
            <p:cNvSpPr/>
            <p:nvPr/>
          </p:nvSpPr>
          <p:spPr>
            <a:xfrm>
              <a:off x="10704242" y="2483423"/>
              <a:ext cx="74295" cy="15875"/>
            </a:xfrm>
            <a:custGeom>
              <a:avLst/>
              <a:gdLst/>
              <a:ahLst/>
              <a:cxnLst/>
              <a:rect l="l" t="t" r="r" b="b"/>
              <a:pathLst>
                <a:path w="74295" h="15875">
                  <a:moveTo>
                    <a:pt x="0" y="0"/>
                  </a:moveTo>
                  <a:lnTo>
                    <a:pt x="40643" y="8998"/>
                  </a:lnTo>
                  <a:lnTo>
                    <a:pt x="49152" y="10752"/>
                  </a:lnTo>
                  <a:lnTo>
                    <a:pt x="74218" y="15582"/>
                  </a:lnTo>
                  <a:lnTo>
                    <a:pt x="27448" y="4938"/>
                  </a:lnTo>
                  <a:lnTo>
                    <a:pt x="20277" y="3209"/>
                  </a:lnTo>
                  <a:lnTo>
                    <a:pt x="13371" y="1810"/>
                  </a:lnTo>
                  <a:lnTo>
                    <a:pt x="6641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" name="object 597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11411198" y="2651321"/>
              <a:ext cx="208517" cy="94703"/>
            </a:xfrm>
            <a:prstGeom prst="rect">
              <a:avLst/>
            </a:prstGeom>
          </p:spPr>
        </p:pic>
        <p:pic>
          <p:nvPicPr>
            <p:cNvPr id="598" name="object 598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10878359" y="2556618"/>
              <a:ext cx="546150" cy="130916"/>
            </a:xfrm>
            <a:prstGeom prst="rect">
              <a:avLst/>
            </a:prstGeom>
          </p:spPr>
        </p:pic>
        <p:pic>
          <p:nvPicPr>
            <p:cNvPr id="599" name="object 599"/>
            <p:cNvPicPr/>
            <p:nvPr/>
          </p:nvPicPr>
          <p:blipFill>
            <a:blip r:embed="rId543" cstate="print"/>
            <a:stretch>
              <a:fillRect/>
            </a:stretch>
          </p:blipFill>
          <p:spPr>
            <a:xfrm>
              <a:off x="10159858" y="2408472"/>
              <a:ext cx="945631" cy="248665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544" cstate="print"/>
            <a:stretch>
              <a:fillRect/>
            </a:stretch>
          </p:blipFill>
          <p:spPr>
            <a:xfrm>
              <a:off x="10131584" y="2392890"/>
              <a:ext cx="1459856" cy="312751"/>
            </a:xfrm>
            <a:prstGeom prst="rect">
              <a:avLst/>
            </a:prstGeom>
          </p:spPr>
        </p:pic>
        <p:pic>
          <p:nvPicPr>
            <p:cNvPr id="601" name="object 601"/>
            <p:cNvPicPr/>
            <p:nvPr/>
          </p:nvPicPr>
          <p:blipFill>
            <a:blip r:embed="rId545" cstate="print"/>
            <a:stretch>
              <a:fillRect/>
            </a:stretch>
          </p:blipFill>
          <p:spPr>
            <a:xfrm>
              <a:off x="11472221" y="2668660"/>
              <a:ext cx="143134" cy="70780"/>
            </a:xfrm>
            <a:prstGeom prst="rect">
              <a:avLst/>
            </a:prstGeom>
          </p:spPr>
        </p:pic>
        <p:pic>
          <p:nvPicPr>
            <p:cNvPr id="602" name="object 602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10712252" y="2527867"/>
              <a:ext cx="546032" cy="80657"/>
            </a:xfrm>
            <a:prstGeom prst="rect">
              <a:avLst/>
            </a:prstGeom>
          </p:spPr>
        </p:pic>
        <p:pic>
          <p:nvPicPr>
            <p:cNvPr id="603" name="object 603"/>
            <p:cNvPicPr/>
            <p:nvPr/>
          </p:nvPicPr>
          <p:blipFill>
            <a:blip r:embed="rId547" cstate="print"/>
            <a:stretch>
              <a:fillRect/>
            </a:stretch>
          </p:blipFill>
          <p:spPr>
            <a:xfrm>
              <a:off x="10362249" y="2523697"/>
              <a:ext cx="97190" cy="18984"/>
            </a:xfrm>
            <a:prstGeom prst="rect">
              <a:avLst/>
            </a:prstGeom>
          </p:spPr>
        </p:pic>
        <p:pic>
          <p:nvPicPr>
            <p:cNvPr id="604" name="object 604"/>
            <p:cNvPicPr/>
            <p:nvPr/>
          </p:nvPicPr>
          <p:blipFill>
            <a:blip r:embed="rId548" cstate="print"/>
            <a:stretch>
              <a:fillRect/>
            </a:stretch>
          </p:blipFill>
          <p:spPr>
            <a:xfrm>
              <a:off x="10564641" y="2569896"/>
              <a:ext cx="107792" cy="20520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549" cstate="print"/>
            <a:stretch>
              <a:fillRect/>
            </a:stretch>
          </p:blipFill>
          <p:spPr>
            <a:xfrm>
              <a:off x="10734282" y="2736917"/>
              <a:ext cx="1273958" cy="682457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550" cstate="print"/>
            <a:stretch>
              <a:fillRect/>
            </a:stretch>
          </p:blipFill>
          <p:spPr>
            <a:xfrm>
              <a:off x="11489892" y="2908217"/>
              <a:ext cx="100724" cy="317690"/>
            </a:xfrm>
            <a:prstGeom prst="rect">
              <a:avLst/>
            </a:prstGeom>
          </p:spPr>
        </p:pic>
        <p:pic>
          <p:nvPicPr>
            <p:cNvPr id="607" name="object 607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1405072" y="2885172"/>
              <a:ext cx="4358" cy="235386"/>
            </a:xfrm>
            <a:prstGeom prst="rect">
              <a:avLst/>
            </a:prstGeom>
          </p:spPr>
        </p:pic>
        <p:pic>
          <p:nvPicPr>
            <p:cNvPr id="608" name="object 608"/>
            <p:cNvPicPr/>
            <p:nvPr/>
          </p:nvPicPr>
          <p:blipFill>
            <a:blip r:embed="rId552" cstate="print"/>
            <a:stretch>
              <a:fillRect/>
            </a:stretch>
          </p:blipFill>
          <p:spPr>
            <a:xfrm>
              <a:off x="10459439" y="2541803"/>
              <a:ext cx="1324732" cy="438840"/>
            </a:xfrm>
            <a:prstGeom prst="rect">
              <a:avLst/>
            </a:prstGeom>
          </p:spPr>
        </p:pic>
        <p:pic>
          <p:nvPicPr>
            <p:cNvPr id="609" name="object 609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11420975" y="2686767"/>
              <a:ext cx="66207" cy="203343"/>
            </a:xfrm>
            <a:prstGeom prst="rect">
              <a:avLst/>
            </a:prstGeom>
          </p:spPr>
        </p:pic>
        <p:pic>
          <p:nvPicPr>
            <p:cNvPr id="610" name="object 610"/>
            <p:cNvPicPr/>
            <p:nvPr/>
          </p:nvPicPr>
          <p:blipFill>
            <a:blip r:embed="rId554" cstate="print"/>
            <a:stretch>
              <a:fillRect/>
            </a:stretch>
          </p:blipFill>
          <p:spPr>
            <a:xfrm>
              <a:off x="11409430" y="2868711"/>
              <a:ext cx="413618" cy="423916"/>
            </a:xfrm>
            <a:prstGeom prst="rect">
              <a:avLst/>
            </a:prstGeom>
          </p:spPr>
        </p:pic>
        <p:pic>
          <p:nvPicPr>
            <p:cNvPr id="611" name="object 611"/>
            <p:cNvPicPr/>
            <p:nvPr/>
          </p:nvPicPr>
          <p:blipFill>
            <a:blip r:embed="rId555" cstate="print"/>
            <a:stretch>
              <a:fillRect/>
            </a:stretch>
          </p:blipFill>
          <p:spPr>
            <a:xfrm>
              <a:off x="10693638" y="2713104"/>
              <a:ext cx="715791" cy="172836"/>
            </a:xfrm>
            <a:prstGeom prst="rect">
              <a:avLst/>
            </a:prstGeom>
          </p:spPr>
        </p:pic>
        <p:pic>
          <p:nvPicPr>
            <p:cNvPr id="612" name="object 612"/>
            <p:cNvPicPr/>
            <p:nvPr/>
          </p:nvPicPr>
          <p:blipFill>
            <a:blip r:embed="rId556" cstate="print"/>
            <a:stretch>
              <a:fillRect/>
            </a:stretch>
          </p:blipFill>
          <p:spPr>
            <a:xfrm>
              <a:off x="10339277" y="2486715"/>
              <a:ext cx="539082" cy="69902"/>
            </a:xfrm>
            <a:prstGeom prst="rect">
              <a:avLst/>
            </a:prstGeom>
          </p:spPr>
        </p:pic>
        <p:pic>
          <p:nvPicPr>
            <p:cNvPr id="613" name="object 613"/>
            <p:cNvPicPr/>
            <p:nvPr/>
          </p:nvPicPr>
          <p:blipFill>
            <a:blip r:embed="rId557" cstate="print"/>
            <a:stretch>
              <a:fillRect/>
            </a:stretch>
          </p:blipFill>
          <p:spPr>
            <a:xfrm>
              <a:off x="11483648" y="2889232"/>
              <a:ext cx="8835" cy="19752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558" cstate="print"/>
            <a:stretch>
              <a:fillRect/>
            </a:stretch>
          </p:blipFill>
          <p:spPr>
            <a:xfrm>
              <a:off x="11783230" y="2764131"/>
              <a:ext cx="225010" cy="89311"/>
            </a:xfrm>
            <a:prstGeom prst="rect">
              <a:avLst/>
            </a:prstGeom>
          </p:spPr>
        </p:pic>
        <p:pic>
          <p:nvPicPr>
            <p:cNvPr id="615" name="object 615"/>
            <p:cNvPicPr/>
            <p:nvPr/>
          </p:nvPicPr>
          <p:blipFill>
            <a:blip r:embed="rId559" cstate="print"/>
            <a:stretch>
              <a:fillRect/>
            </a:stretch>
          </p:blipFill>
          <p:spPr>
            <a:xfrm>
              <a:off x="10480645" y="2113827"/>
              <a:ext cx="1527595" cy="719151"/>
            </a:xfrm>
            <a:prstGeom prst="rect">
              <a:avLst/>
            </a:prstGeom>
          </p:spPr>
        </p:pic>
        <p:pic>
          <p:nvPicPr>
            <p:cNvPr id="616" name="object 616"/>
            <p:cNvPicPr/>
            <p:nvPr/>
          </p:nvPicPr>
          <p:blipFill>
            <a:blip r:embed="rId560" cstate="print"/>
            <a:stretch>
              <a:fillRect/>
            </a:stretch>
          </p:blipFill>
          <p:spPr>
            <a:xfrm>
              <a:off x="11443005" y="2345922"/>
              <a:ext cx="86587" cy="217280"/>
            </a:xfrm>
            <a:prstGeom prst="rect">
              <a:avLst/>
            </a:prstGeom>
          </p:spPr>
        </p:pic>
        <p:pic>
          <p:nvPicPr>
            <p:cNvPr id="617" name="object 617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11253926" y="2270203"/>
              <a:ext cx="106850" cy="254371"/>
            </a:xfrm>
            <a:prstGeom prst="rect">
              <a:avLst/>
            </a:prstGeom>
          </p:spPr>
        </p:pic>
        <p:pic>
          <p:nvPicPr>
            <p:cNvPr id="618" name="object 618"/>
            <p:cNvPicPr/>
            <p:nvPr/>
          </p:nvPicPr>
          <p:blipFill>
            <a:blip r:embed="rId562" cstate="print"/>
            <a:stretch>
              <a:fillRect/>
            </a:stretch>
          </p:blipFill>
          <p:spPr>
            <a:xfrm>
              <a:off x="11619715" y="2718042"/>
              <a:ext cx="388525" cy="164159"/>
            </a:xfrm>
            <a:prstGeom prst="rect">
              <a:avLst/>
            </a:prstGeom>
          </p:spPr>
        </p:pic>
        <p:pic>
          <p:nvPicPr>
            <p:cNvPr id="619" name="object 619"/>
            <p:cNvPicPr/>
            <p:nvPr/>
          </p:nvPicPr>
          <p:blipFill>
            <a:blip r:embed="rId563" cstate="print"/>
            <a:stretch>
              <a:fillRect/>
            </a:stretch>
          </p:blipFill>
          <p:spPr>
            <a:xfrm>
              <a:off x="11600277" y="2689181"/>
              <a:ext cx="407963" cy="157583"/>
            </a:xfrm>
            <a:prstGeom prst="rect">
              <a:avLst/>
            </a:prstGeom>
          </p:spPr>
        </p:pic>
        <p:pic>
          <p:nvPicPr>
            <p:cNvPr id="620" name="object 620"/>
            <p:cNvPicPr/>
            <p:nvPr/>
          </p:nvPicPr>
          <p:blipFill>
            <a:blip r:embed="rId564" cstate="print"/>
            <a:stretch>
              <a:fillRect/>
            </a:stretch>
          </p:blipFill>
          <p:spPr>
            <a:xfrm>
              <a:off x="11617948" y="2713872"/>
              <a:ext cx="390292" cy="158378"/>
            </a:xfrm>
            <a:prstGeom prst="rect">
              <a:avLst/>
            </a:prstGeom>
          </p:spPr>
        </p:pic>
        <p:pic>
          <p:nvPicPr>
            <p:cNvPr id="621" name="object 621"/>
            <p:cNvPicPr/>
            <p:nvPr/>
          </p:nvPicPr>
          <p:blipFill>
            <a:blip r:embed="rId565" cstate="print"/>
            <a:stretch>
              <a:fillRect/>
            </a:stretch>
          </p:blipFill>
          <p:spPr>
            <a:xfrm>
              <a:off x="11829174" y="3014333"/>
              <a:ext cx="179065" cy="253581"/>
            </a:xfrm>
            <a:prstGeom prst="rect">
              <a:avLst/>
            </a:prstGeom>
          </p:spPr>
        </p:pic>
        <p:pic>
          <p:nvPicPr>
            <p:cNvPr id="622" name="object 622"/>
            <p:cNvPicPr/>
            <p:nvPr/>
          </p:nvPicPr>
          <p:blipFill>
            <a:blip r:embed="rId566" cstate="print"/>
            <a:stretch>
              <a:fillRect/>
            </a:stretch>
          </p:blipFill>
          <p:spPr>
            <a:xfrm>
              <a:off x="11646221" y="2754255"/>
              <a:ext cx="362019" cy="323955"/>
            </a:xfrm>
            <a:prstGeom prst="rect">
              <a:avLst/>
            </a:prstGeom>
          </p:spPr>
        </p:pic>
        <p:pic>
          <p:nvPicPr>
            <p:cNvPr id="623" name="object 623"/>
            <p:cNvPicPr/>
            <p:nvPr/>
          </p:nvPicPr>
          <p:blipFill>
            <a:blip r:embed="rId567" cstate="print"/>
            <a:stretch>
              <a:fillRect/>
            </a:stretch>
          </p:blipFill>
          <p:spPr>
            <a:xfrm>
              <a:off x="9537722" y="2076736"/>
              <a:ext cx="555928" cy="312861"/>
            </a:xfrm>
            <a:prstGeom prst="rect">
              <a:avLst/>
            </a:prstGeom>
          </p:spPr>
        </p:pic>
        <p:sp>
          <p:nvSpPr>
            <p:cNvPr id="624" name="object 624"/>
            <p:cNvSpPr/>
            <p:nvPr/>
          </p:nvSpPr>
          <p:spPr>
            <a:xfrm>
              <a:off x="9900919" y="2292370"/>
              <a:ext cx="45720" cy="12700"/>
            </a:xfrm>
            <a:custGeom>
              <a:avLst/>
              <a:gdLst/>
              <a:ahLst/>
              <a:cxnLst/>
              <a:rect l="l" t="t" r="r" b="b"/>
              <a:pathLst>
                <a:path w="45720" h="12700">
                  <a:moveTo>
                    <a:pt x="0" y="0"/>
                  </a:moveTo>
                  <a:lnTo>
                    <a:pt x="4476" y="3292"/>
                  </a:lnTo>
                  <a:lnTo>
                    <a:pt x="45119" y="12400"/>
                  </a:lnTo>
                  <a:lnTo>
                    <a:pt x="40643" y="9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5" name="object 625"/>
            <p:cNvPicPr/>
            <p:nvPr/>
          </p:nvPicPr>
          <p:blipFill>
            <a:blip r:embed="rId568" cstate="print"/>
            <a:stretch>
              <a:fillRect/>
            </a:stretch>
          </p:blipFill>
          <p:spPr>
            <a:xfrm>
              <a:off x="10346346" y="2543449"/>
              <a:ext cx="133474" cy="67598"/>
            </a:xfrm>
            <a:prstGeom prst="rect">
              <a:avLst/>
            </a:prstGeom>
          </p:spPr>
        </p:pic>
        <p:pic>
          <p:nvPicPr>
            <p:cNvPr id="626" name="object 626"/>
            <p:cNvPicPr/>
            <p:nvPr/>
          </p:nvPicPr>
          <p:blipFill>
            <a:blip r:embed="rId569" cstate="print"/>
            <a:stretch>
              <a:fillRect/>
            </a:stretch>
          </p:blipFill>
          <p:spPr>
            <a:xfrm>
              <a:off x="10068911" y="2387074"/>
              <a:ext cx="294162" cy="156375"/>
            </a:xfrm>
            <a:prstGeom prst="rect">
              <a:avLst/>
            </a:prstGeom>
          </p:spPr>
        </p:pic>
        <p:pic>
          <p:nvPicPr>
            <p:cNvPr id="627" name="object 627"/>
            <p:cNvPicPr/>
            <p:nvPr/>
          </p:nvPicPr>
          <p:blipFill>
            <a:blip r:embed="rId570" cstate="print"/>
            <a:stretch>
              <a:fillRect/>
            </a:stretch>
          </p:blipFill>
          <p:spPr>
            <a:xfrm>
              <a:off x="11406839" y="3138666"/>
              <a:ext cx="133356" cy="76596"/>
            </a:xfrm>
            <a:prstGeom prst="rect">
              <a:avLst/>
            </a:prstGeom>
          </p:spPr>
        </p:pic>
        <p:pic>
          <p:nvPicPr>
            <p:cNvPr id="628" name="object 628"/>
            <p:cNvPicPr/>
            <p:nvPr/>
          </p:nvPicPr>
          <p:blipFill>
            <a:blip r:embed="rId571" cstate="print"/>
            <a:stretch>
              <a:fillRect/>
            </a:stretch>
          </p:blipFill>
          <p:spPr>
            <a:xfrm>
              <a:off x="10670666" y="2726272"/>
              <a:ext cx="733462" cy="412393"/>
            </a:xfrm>
            <a:prstGeom prst="rect">
              <a:avLst/>
            </a:prstGeom>
          </p:spPr>
        </p:pic>
        <p:sp>
          <p:nvSpPr>
            <p:cNvPr id="629" name="object 629"/>
            <p:cNvSpPr/>
            <p:nvPr/>
          </p:nvSpPr>
          <p:spPr>
            <a:xfrm>
              <a:off x="11404129" y="313789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0" y="768"/>
                  </a:lnTo>
                  <a:lnTo>
                    <a:pt x="2709" y="2414"/>
                  </a:lnTo>
                  <a:lnTo>
                    <a:pt x="2709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0" name="object 630"/>
            <p:cNvPicPr/>
            <p:nvPr/>
          </p:nvPicPr>
          <p:blipFill>
            <a:blip r:embed="rId572" cstate="print"/>
            <a:stretch>
              <a:fillRect/>
            </a:stretch>
          </p:blipFill>
          <p:spPr>
            <a:xfrm>
              <a:off x="10466508" y="2609402"/>
              <a:ext cx="222654" cy="119284"/>
            </a:xfrm>
            <a:prstGeom prst="rect">
              <a:avLst/>
            </a:prstGeom>
          </p:spPr>
        </p:pic>
        <p:pic>
          <p:nvPicPr>
            <p:cNvPr id="631" name="object 631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7058015" y="2178023"/>
              <a:ext cx="893443" cy="409101"/>
            </a:xfrm>
            <a:prstGeom prst="rect">
              <a:avLst/>
            </a:prstGeom>
          </p:spPr>
        </p:pic>
        <p:pic>
          <p:nvPicPr>
            <p:cNvPr id="632" name="object 632"/>
            <p:cNvPicPr/>
            <p:nvPr/>
          </p:nvPicPr>
          <p:blipFill>
            <a:blip r:embed="rId574" cstate="print"/>
            <a:stretch>
              <a:fillRect/>
            </a:stretch>
          </p:blipFill>
          <p:spPr>
            <a:xfrm>
              <a:off x="7418621" y="2294894"/>
              <a:ext cx="117570" cy="210696"/>
            </a:xfrm>
            <a:prstGeom prst="rect">
              <a:avLst/>
            </a:prstGeom>
          </p:spPr>
        </p:pic>
        <p:pic>
          <p:nvPicPr>
            <p:cNvPr id="633" name="object 633"/>
            <p:cNvPicPr/>
            <p:nvPr/>
          </p:nvPicPr>
          <p:blipFill>
            <a:blip r:embed="rId575" cstate="print"/>
            <a:stretch>
              <a:fillRect/>
            </a:stretch>
          </p:blipFill>
          <p:spPr>
            <a:xfrm>
              <a:off x="2592682" y="6699878"/>
              <a:ext cx="63615" cy="158059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9561638" y="2019892"/>
              <a:ext cx="2447925" cy="669290"/>
            </a:xfrm>
            <a:custGeom>
              <a:avLst/>
              <a:gdLst/>
              <a:ahLst/>
              <a:cxnLst/>
              <a:rect l="l" t="t" r="r" b="b"/>
              <a:pathLst>
                <a:path w="2447925" h="669289">
                  <a:moveTo>
                    <a:pt x="1969029" y="599386"/>
                  </a:moveTo>
                  <a:lnTo>
                    <a:pt x="1944983" y="599386"/>
                  </a:lnTo>
                  <a:lnTo>
                    <a:pt x="1954761" y="607616"/>
                  </a:lnTo>
                  <a:lnTo>
                    <a:pt x="1975966" y="626491"/>
                  </a:lnTo>
                  <a:lnTo>
                    <a:pt x="1975024" y="626491"/>
                  </a:lnTo>
                  <a:lnTo>
                    <a:pt x="1983859" y="633953"/>
                  </a:lnTo>
                  <a:lnTo>
                    <a:pt x="2006831" y="654474"/>
                  </a:lnTo>
                  <a:lnTo>
                    <a:pt x="2011308" y="659412"/>
                  </a:lnTo>
                  <a:lnTo>
                    <a:pt x="2013075" y="661936"/>
                  </a:lnTo>
                  <a:lnTo>
                    <a:pt x="2019201" y="663582"/>
                  </a:lnTo>
                  <a:lnTo>
                    <a:pt x="2026269" y="665997"/>
                  </a:lnTo>
                  <a:lnTo>
                    <a:pt x="2032513" y="667643"/>
                  </a:lnTo>
                  <a:lnTo>
                    <a:pt x="2034280" y="668520"/>
                  </a:lnTo>
                  <a:lnTo>
                    <a:pt x="2036047" y="669289"/>
                  </a:lnTo>
                  <a:lnTo>
                    <a:pt x="2038639" y="669289"/>
                  </a:lnTo>
                  <a:lnTo>
                    <a:pt x="2024502" y="649536"/>
                  </a:lnTo>
                  <a:lnTo>
                    <a:pt x="1987393" y="614969"/>
                  </a:lnTo>
                  <a:lnTo>
                    <a:pt x="1986569" y="614969"/>
                  </a:lnTo>
                  <a:lnTo>
                    <a:pt x="1969029" y="599386"/>
                  </a:lnTo>
                  <a:close/>
                </a:path>
                <a:path w="2447925" h="669289">
                  <a:moveTo>
                    <a:pt x="1883135" y="543310"/>
                  </a:moveTo>
                  <a:lnTo>
                    <a:pt x="1877009" y="559002"/>
                  </a:lnTo>
                  <a:lnTo>
                    <a:pt x="1919419" y="577987"/>
                  </a:lnTo>
                  <a:lnTo>
                    <a:pt x="1923778" y="581279"/>
                  </a:lnTo>
                  <a:lnTo>
                    <a:pt x="1944983" y="600154"/>
                  </a:lnTo>
                  <a:lnTo>
                    <a:pt x="1944983" y="599386"/>
                  </a:lnTo>
                  <a:lnTo>
                    <a:pt x="1969029" y="599386"/>
                  </a:lnTo>
                  <a:lnTo>
                    <a:pt x="1966188" y="596862"/>
                  </a:lnTo>
                  <a:lnTo>
                    <a:pt x="1934380" y="569757"/>
                  </a:lnTo>
                  <a:lnTo>
                    <a:pt x="1930022" y="565587"/>
                  </a:lnTo>
                  <a:lnTo>
                    <a:pt x="1929079" y="564819"/>
                  </a:lnTo>
                  <a:lnTo>
                    <a:pt x="1883135" y="543310"/>
                  </a:lnTo>
                  <a:close/>
                </a:path>
                <a:path w="2447925" h="669289">
                  <a:moveTo>
                    <a:pt x="1799139" y="504682"/>
                  </a:moveTo>
                  <a:lnTo>
                    <a:pt x="1808917" y="527727"/>
                  </a:lnTo>
                  <a:lnTo>
                    <a:pt x="1875242" y="558234"/>
                  </a:lnTo>
                  <a:lnTo>
                    <a:pt x="1881368" y="542542"/>
                  </a:lnTo>
                  <a:lnTo>
                    <a:pt x="1799139" y="504682"/>
                  </a:lnTo>
                  <a:close/>
                </a:path>
                <a:path w="2447925" h="669289">
                  <a:moveTo>
                    <a:pt x="1767" y="0"/>
                  </a:moveTo>
                  <a:lnTo>
                    <a:pt x="1767" y="5816"/>
                  </a:lnTo>
                  <a:lnTo>
                    <a:pt x="824" y="10754"/>
                  </a:lnTo>
                  <a:lnTo>
                    <a:pt x="0" y="15692"/>
                  </a:lnTo>
                  <a:lnTo>
                    <a:pt x="154561" y="20630"/>
                  </a:lnTo>
                  <a:lnTo>
                    <a:pt x="340224" y="31275"/>
                  </a:lnTo>
                  <a:lnTo>
                    <a:pt x="521411" y="46199"/>
                  </a:lnTo>
                  <a:lnTo>
                    <a:pt x="552276" y="49491"/>
                  </a:lnTo>
                  <a:lnTo>
                    <a:pt x="560287" y="49491"/>
                  </a:lnTo>
                  <a:lnTo>
                    <a:pt x="571714" y="51137"/>
                  </a:lnTo>
                  <a:lnTo>
                    <a:pt x="596453" y="53551"/>
                  </a:lnTo>
                  <a:lnTo>
                    <a:pt x="857159" y="94703"/>
                  </a:lnTo>
                  <a:lnTo>
                    <a:pt x="1805382" y="526081"/>
                  </a:lnTo>
                  <a:lnTo>
                    <a:pt x="1796547" y="503036"/>
                  </a:lnTo>
                  <a:lnTo>
                    <a:pt x="919007" y="93935"/>
                  </a:lnTo>
                  <a:lnTo>
                    <a:pt x="1023896" y="93935"/>
                  </a:lnTo>
                  <a:lnTo>
                    <a:pt x="977321" y="86473"/>
                  </a:lnTo>
                  <a:lnTo>
                    <a:pt x="881898" y="72536"/>
                  </a:lnTo>
                  <a:lnTo>
                    <a:pt x="688342" y="47845"/>
                  </a:lnTo>
                  <a:lnTo>
                    <a:pt x="613300" y="39615"/>
                  </a:lnTo>
                  <a:lnTo>
                    <a:pt x="602697" y="38737"/>
                  </a:lnTo>
                  <a:lnTo>
                    <a:pt x="598220" y="37969"/>
                  </a:lnTo>
                  <a:lnTo>
                    <a:pt x="573481" y="35445"/>
                  </a:lnTo>
                  <a:lnTo>
                    <a:pt x="554043" y="33799"/>
                  </a:lnTo>
                  <a:lnTo>
                    <a:pt x="523178" y="30507"/>
                  </a:lnTo>
                  <a:lnTo>
                    <a:pt x="522235" y="30507"/>
                  </a:lnTo>
                  <a:lnTo>
                    <a:pt x="341049" y="15692"/>
                  </a:lnTo>
                  <a:lnTo>
                    <a:pt x="155504" y="4938"/>
                  </a:lnTo>
                  <a:lnTo>
                    <a:pt x="1767" y="0"/>
                  </a:lnTo>
                  <a:close/>
                </a:path>
                <a:path w="2447925" h="669289">
                  <a:moveTo>
                    <a:pt x="2216044" y="390226"/>
                  </a:moveTo>
                  <a:lnTo>
                    <a:pt x="2170347" y="390226"/>
                  </a:lnTo>
                  <a:lnTo>
                    <a:pt x="2313481" y="439608"/>
                  </a:lnTo>
                  <a:lnTo>
                    <a:pt x="2411614" y="475053"/>
                  </a:lnTo>
                  <a:lnTo>
                    <a:pt x="2415973" y="476699"/>
                  </a:lnTo>
                  <a:lnTo>
                    <a:pt x="2416915" y="476699"/>
                  </a:lnTo>
                  <a:lnTo>
                    <a:pt x="2447781" y="488990"/>
                  </a:lnTo>
                  <a:lnTo>
                    <a:pt x="2447781" y="471761"/>
                  </a:lnTo>
                  <a:lnTo>
                    <a:pt x="2423041" y="462653"/>
                  </a:lnTo>
                  <a:lnTo>
                    <a:pt x="2422217" y="461885"/>
                  </a:lnTo>
                  <a:lnTo>
                    <a:pt x="2417740" y="461007"/>
                  </a:lnTo>
                  <a:lnTo>
                    <a:pt x="2417740" y="460239"/>
                  </a:lnTo>
                  <a:lnTo>
                    <a:pt x="2216044" y="390226"/>
                  </a:lnTo>
                  <a:close/>
                </a:path>
                <a:path w="2447925" h="669289">
                  <a:moveTo>
                    <a:pt x="1973257" y="312093"/>
                  </a:moveTo>
                  <a:lnTo>
                    <a:pt x="1967955" y="326908"/>
                  </a:lnTo>
                  <a:lnTo>
                    <a:pt x="2007774" y="338430"/>
                  </a:lnTo>
                  <a:lnTo>
                    <a:pt x="2073981" y="358951"/>
                  </a:lnTo>
                  <a:lnTo>
                    <a:pt x="2133238" y="377936"/>
                  </a:lnTo>
                  <a:lnTo>
                    <a:pt x="2170347" y="391104"/>
                  </a:lnTo>
                  <a:lnTo>
                    <a:pt x="2170347" y="390226"/>
                  </a:lnTo>
                  <a:lnTo>
                    <a:pt x="2216044" y="390226"/>
                  </a:lnTo>
                  <a:lnTo>
                    <a:pt x="2175648" y="376289"/>
                  </a:lnTo>
                  <a:lnTo>
                    <a:pt x="2079282" y="344136"/>
                  </a:lnTo>
                  <a:lnTo>
                    <a:pt x="2013900" y="324384"/>
                  </a:lnTo>
                  <a:lnTo>
                    <a:pt x="2013075" y="324384"/>
                  </a:lnTo>
                  <a:lnTo>
                    <a:pt x="1992695" y="317799"/>
                  </a:lnTo>
                  <a:lnTo>
                    <a:pt x="1973257" y="312093"/>
                  </a:lnTo>
                  <a:close/>
                </a:path>
                <a:path w="2447925" h="669289">
                  <a:moveTo>
                    <a:pt x="1687812" y="232972"/>
                  </a:moveTo>
                  <a:lnTo>
                    <a:pt x="1694880" y="250311"/>
                  </a:lnTo>
                  <a:lnTo>
                    <a:pt x="1842492" y="289816"/>
                  </a:lnTo>
                  <a:lnTo>
                    <a:pt x="1965364" y="326030"/>
                  </a:lnTo>
                  <a:lnTo>
                    <a:pt x="1970665" y="311215"/>
                  </a:lnTo>
                  <a:lnTo>
                    <a:pt x="1846968" y="275002"/>
                  </a:lnTo>
                  <a:lnTo>
                    <a:pt x="1695823" y="234618"/>
                  </a:lnTo>
                  <a:lnTo>
                    <a:pt x="1687812" y="232972"/>
                  </a:lnTo>
                  <a:close/>
                </a:path>
                <a:path w="2447925" h="669289">
                  <a:moveTo>
                    <a:pt x="1023896" y="93935"/>
                  </a:moveTo>
                  <a:lnTo>
                    <a:pt x="919007" y="93935"/>
                  </a:lnTo>
                  <a:lnTo>
                    <a:pt x="974730" y="102165"/>
                  </a:lnTo>
                  <a:lnTo>
                    <a:pt x="1016197" y="108749"/>
                  </a:lnTo>
                  <a:lnTo>
                    <a:pt x="1174411" y="135855"/>
                  </a:lnTo>
                  <a:lnTo>
                    <a:pt x="1317546" y="163838"/>
                  </a:lnTo>
                  <a:lnTo>
                    <a:pt x="1320256" y="163838"/>
                  </a:lnTo>
                  <a:lnTo>
                    <a:pt x="1330858" y="166362"/>
                  </a:lnTo>
                  <a:lnTo>
                    <a:pt x="1336160" y="167130"/>
                  </a:lnTo>
                  <a:lnTo>
                    <a:pt x="1541143" y="212451"/>
                  </a:lnTo>
                  <a:lnTo>
                    <a:pt x="1691346" y="249433"/>
                  </a:lnTo>
                  <a:lnTo>
                    <a:pt x="1692288" y="250311"/>
                  </a:lnTo>
                  <a:lnTo>
                    <a:pt x="1684278" y="232204"/>
                  </a:lnTo>
                  <a:lnTo>
                    <a:pt x="1545619" y="197637"/>
                  </a:lnTo>
                  <a:lnTo>
                    <a:pt x="1340518" y="152315"/>
                  </a:lnTo>
                  <a:lnTo>
                    <a:pt x="1334393" y="151547"/>
                  </a:lnTo>
                  <a:lnTo>
                    <a:pt x="1323790" y="149023"/>
                  </a:lnTo>
                  <a:lnTo>
                    <a:pt x="1321080" y="148255"/>
                  </a:lnTo>
                  <a:lnTo>
                    <a:pt x="1199151" y="124332"/>
                  </a:lnTo>
                  <a:lnTo>
                    <a:pt x="1177946" y="121040"/>
                  </a:lnTo>
                  <a:lnTo>
                    <a:pt x="1023896" y="93935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1245915" y="2252096"/>
              <a:ext cx="289560" cy="327025"/>
            </a:xfrm>
            <a:custGeom>
              <a:avLst/>
              <a:gdLst/>
              <a:ahLst/>
              <a:cxnLst/>
              <a:rect l="l" t="t" r="r" b="b"/>
              <a:pathLst>
                <a:path w="289559" h="327025">
                  <a:moveTo>
                    <a:pt x="197090" y="310337"/>
                  </a:moveTo>
                  <a:lnTo>
                    <a:pt x="190964" y="326030"/>
                  </a:lnTo>
                  <a:lnTo>
                    <a:pt x="192731" y="326798"/>
                  </a:lnTo>
                  <a:lnTo>
                    <a:pt x="198857" y="311105"/>
                  </a:lnTo>
                  <a:lnTo>
                    <a:pt x="197090" y="310337"/>
                  </a:lnTo>
                  <a:close/>
                </a:path>
                <a:path w="289559" h="327025">
                  <a:moveTo>
                    <a:pt x="112269" y="270832"/>
                  </a:moveTo>
                  <a:lnTo>
                    <a:pt x="121104" y="293877"/>
                  </a:lnTo>
                  <a:lnTo>
                    <a:pt x="124639" y="295523"/>
                  </a:lnTo>
                  <a:lnTo>
                    <a:pt x="114861" y="272478"/>
                  </a:lnTo>
                  <a:lnTo>
                    <a:pt x="112269" y="270832"/>
                  </a:lnTo>
                  <a:close/>
                </a:path>
                <a:path w="289559" h="327025">
                  <a:moveTo>
                    <a:pt x="286387" y="79011"/>
                  </a:moveTo>
                  <a:lnTo>
                    <a:pt x="281086" y="93825"/>
                  </a:lnTo>
                  <a:lnTo>
                    <a:pt x="283677" y="94703"/>
                  </a:lnTo>
                  <a:lnTo>
                    <a:pt x="288979" y="79888"/>
                  </a:lnTo>
                  <a:lnTo>
                    <a:pt x="286387" y="79011"/>
                  </a:lnTo>
                  <a:close/>
                </a:path>
                <a:path w="289559" h="327025">
                  <a:moveTo>
                    <a:pt x="0" y="0"/>
                  </a:moveTo>
                  <a:lnTo>
                    <a:pt x="8010" y="18106"/>
                  </a:lnTo>
                  <a:lnTo>
                    <a:pt x="10602" y="18106"/>
                  </a:lnTo>
                  <a:lnTo>
                    <a:pt x="3534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6" name="object 636"/>
            <p:cNvPicPr/>
            <p:nvPr/>
          </p:nvPicPr>
          <p:blipFill>
            <a:blip r:embed="rId576" cstate="print"/>
            <a:stretch>
              <a:fillRect/>
            </a:stretch>
          </p:blipFill>
          <p:spPr>
            <a:xfrm>
              <a:off x="10957879" y="6776440"/>
              <a:ext cx="69741" cy="81498"/>
            </a:xfrm>
            <a:prstGeom prst="rect">
              <a:avLst/>
            </a:prstGeom>
          </p:spPr>
        </p:pic>
        <p:sp>
          <p:nvSpPr>
            <p:cNvPr id="637" name="object 637"/>
            <p:cNvSpPr/>
            <p:nvPr/>
          </p:nvSpPr>
          <p:spPr>
            <a:xfrm>
              <a:off x="9134825" y="5612369"/>
              <a:ext cx="187325" cy="1245870"/>
            </a:xfrm>
            <a:custGeom>
              <a:avLst/>
              <a:gdLst/>
              <a:ahLst/>
              <a:cxnLst/>
              <a:rect l="l" t="t" r="r" b="b"/>
              <a:pathLst>
                <a:path w="187325" h="1245870">
                  <a:moveTo>
                    <a:pt x="20262" y="1220049"/>
                  </a:moveTo>
                  <a:lnTo>
                    <a:pt x="13194" y="1226635"/>
                  </a:lnTo>
                  <a:lnTo>
                    <a:pt x="9660" y="1229105"/>
                  </a:lnTo>
                  <a:lnTo>
                    <a:pt x="5301" y="1231575"/>
                  </a:lnTo>
                  <a:lnTo>
                    <a:pt x="1767" y="1234044"/>
                  </a:lnTo>
                  <a:lnTo>
                    <a:pt x="0" y="1245569"/>
                  </a:lnTo>
                  <a:lnTo>
                    <a:pt x="16728" y="1245569"/>
                  </a:lnTo>
                  <a:lnTo>
                    <a:pt x="20262" y="1220049"/>
                  </a:lnTo>
                  <a:close/>
                </a:path>
                <a:path w="187325" h="1245870">
                  <a:moveTo>
                    <a:pt x="14136" y="1148430"/>
                  </a:moveTo>
                  <a:lnTo>
                    <a:pt x="6125" y="1202762"/>
                  </a:lnTo>
                  <a:lnTo>
                    <a:pt x="10602" y="1203585"/>
                  </a:lnTo>
                  <a:lnTo>
                    <a:pt x="15903" y="1204409"/>
                  </a:lnTo>
                  <a:lnTo>
                    <a:pt x="22972" y="1205232"/>
                  </a:lnTo>
                  <a:lnTo>
                    <a:pt x="30040" y="1151723"/>
                  </a:lnTo>
                  <a:lnTo>
                    <a:pt x="14136" y="1148430"/>
                  </a:lnTo>
                  <a:close/>
                </a:path>
                <a:path w="187325" h="1245870">
                  <a:moveTo>
                    <a:pt x="60905" y="808447"/>
                  </a:moveTo>
                  <a:lnTo>
                    <a:pt x="14136" y="1146784"/>
                  </a:lnTo>
                  <a:lnTo>
                    <a:pt x="30040" y="1150900"/>
                  </a:lnTo>
                  <a:lnTo>
                    <a:pt x="75042" y="826553"/>
                  </a:lnTo>
                  <a:lnTo>
                    <a:pt x="60905" y="808447"/>
                  </a:lnTo>
                  <a:close/>
                </a:path>
                <a:path w="187325" h="1245870">
                  <a:moveTo>
                    <a:pt x="117452" y="518674"/>
                  </a:moveTo>
                  <a:lnTo>
                    <a:pt x="98957" y="531842"/>
                  </a:lnTo>
                  <a:lnTo>
                    <a:pt x="60905" y="805978"/>
                  </a:lnTo>
                  <a:lnTo>
                    <a:pt x="75985" y="823261"/>
                  </a:lnTo>
                  <a:lnTo>
                    <a:pt x="117452" y="518674"/>
                  </a:lnTo>
                  <a:close/>
                </a:path>
                <a:path w="187325" h="1245870">
                  <a:moveTo>
                    <a:pt x="173175" y="0"/>
                  </a:moveTo>
                  <a:lnTo>
                    <a:pt x="99782" y="529373"/>
                  </a:lnTo>
                  <a:lnTo>
                    <a:pt x="118395" y="516205"/>
                  </a:lnTo>
                  <a:lnTo>
                    <a:pt x="187312" y="20630"/>
                  </a:lnTo>
                  <a:lnTo>
                    <a:pt x="182010" y="20630"/>
                  </a:lnTo>
                  <a:lnTo>
                    <a:pt x="181068" y="14924"/>
                  </a:lnTo>
                  <a:lnTo>
                    <a:pt x="180243" y="8340"/>
                  </a:lnTo>
                  <a:lnTo>
                    <a:pt x="179301" y="2523"/>
                  </a:lnTo>
                  <a:lnTo>
                    <a:pt x="173175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9148961" y="6128574"/>
              <a:ext cx="104775" cy="635635"/>
            </a:xfrm>
            <a:custGeom>
              <a:avLst/>
              <a:gdLst/>
              <a:ahLst/>
              <a:cxnLst/>
              <a:rect l="l" t="t" r="r" b="b"/>
              <a:pathLst>
                <a:path w="104775" h="635634">
                  <a:moveTo>
                    <a:pt x="0" y="630579"/>
                  </a:moveTo>
                  <a:lnTo>
                    <a:pt x="0" y="632225"/>
                  </a:lnTo>
                  <a:lnTo>
                    <a:pt x="15903" y="635518"/>
                  </a:lnTo>
                  <a:lnTo>
                    <a:pt x="15903" y="634695"/>
                  </a:lnTo>
                  <a:lnTo>
                    <a:pt x="0" y="630579"/>
                  </a:lnTo>
                  <a:close/>
                </a:path>
                <a:path w="104775" h="635634">
                  <a:moveTo>
                    <a:pt x="46769" y="289772"/>
                  </a:moveTo>
                  <a:lnTo>
                    <a:pt x="46769" y="292241"/>
                  </a:lnTo>
                  <a:lnTo>
                    <a:pt x="60905" y="310348"/>
                  </a:lnTo>
                  <a:lnTo>
                    <a:pt x="61848" y="307056"/>
                  </a:lnTo>
                  <a:lnTo>
                    <a:pt x="46769" y="289772"/>
                  </a:lnTo>
                  <a:close/>
                </a:path>
                <a:path w="104775" h="635634">
                  <a:moveTo>
                    <a:pt x="104258" y="0"/>
                  </a:moveTo>
                  <a:lnTo>
                    <a:pt x="85645" y="13168"/>
                  </a:lnTo>
                  <a:lnTo>
                    <a:pt x="84820" y="15637"/>
                  </a:lnTo>
                  <a:lnTo>
                    <a:pt x="103316" y="2469"/>
                  </a:lnTo>
                  <a:lnTo>
                    <a:pt x="104258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045409" y="5942525"/>
              <a:ext cx="612775" cy="815975"/>
            </a:xfrm>
            <a:custGeom>
              <a:avLst/>
              <a:gdLst/>
              <a:ahLst/>
              <a:cxnLst/>
              <a:rect l="l" t="t" r="r" b="b"/>
              <a:pathLst>
                <a:path w="612775" h="815975">
                  <a:moveTo>
                    <a:pt x="189079" y="577076"/>
                  </a:moveTo>
                  <a:lnTo>
                    <a:pt x="165164" y="582014"/>
                  </a:lnTo>
                  <a:lnTo>
                    <a:pt x="0" y="799339"/>
                  </a:lnTo>
                  <a:lnTo>
                    <a:pt x="2591" y="804277"/>
                  </a:lnTo>
                  <a:lnTo>
                    <a:pt x="5301" y="810042"/>
                  </a:lnTo>
                  <a:lnTo>
                    <a:pt x="7893" y="815805"/>
                  </a:lnTo>
                  <a:lnTo>
                    <a:pt x="189079" y="577076"/>
                  </a:lnTo>
                  <a:close/>
                </a:path>
                <a:path w="612775" h="815975">
                  <a:moveTo>
                    <a:pt x="241149" y="482406"/>
                  </a:moveTo>
                  <a:lnTo>
                    <a:pt x="166931" y="580368"/>
                  </a:lnTo>
                  <a:lnTo>
                    <a:pt x="190846" y="575430"/>
                  </a:lnTo>
                  <a:lnTo>
                    <a:pt x="255286" y="489813"/>
                  </a:lnTo>
                  <a:lnTo>
                    <a:pt x="241149" y="482406"/>
                  </a:lnTo>
                  <a:close/>
                </a:path>
                <a:path w="612775" h="815975">
                  <a:moveTo>
                    <a:pt x="470047" y="181110"/>
                  </a:moveTo>
                  <a:lnTo>
                    <a:pt x="242092" y="481583"/>
                  </a:lnTo>
                  <a:lnTo>
                    <a:pt x="257053" y="488167"/>
                  </a:lnTo>
                  <a:lnTo>
                    <a:pt x="457677" y="224742"/>
                  </a:lnTo>
                  <a:lnTo>
                    <a:pt x="470047" y="181110"/>
                  </a:lnTo>
                  <a:close/>
                </a:path>
                <a:path w="612775" h="815975">
                  <a:moveTo>
                    <a:pt x="607880" y="0"/>
                  </a:moveTo>
                  <a:lnTo>
                    <a:pt x="474524" y="176172"/>
                  </a:lnTo>
                  <a:lnTo>
                    <a:pt x="461212" y="219804"/>
                  </a:lnTo>
                  <a:lnTo>
                    <a:pt x="601755" y="34578"/>
                  </a:lnTo>
                  <a:lnTo>
                    <a:pt x="599987" y="31286"/>
                  </a:lnTo>
                  <a:lnTo>
                    <a:pt x="597278" y="28817"/>
                  </a:lnTo>
                  <a:lnTo>
                    <a:pt x="595511" y="25524"/>
                  </a:lnTo>
                  <a:lnTo>
                    <a:pt x="608823" y="25524"/>
                  </a:lnTo>
                  <a:lnTo>
                    <a:pt x="612357" y="20586"/>
                  </a:lnTo>
                  <a:lnTo>
                    <a:pt x="611415" y="12356"/>
                  </a:lnTo>
                  <a:lnTo>
                    <a:pt x="609648" y="5772"/>
                  </a:lnTo>
                  <a:lnTo>
                    <a:pt x="607880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1210573" y="6118698"/>
              <a:ext cx="309880" cy="406400"/>
            </a:xfrm>
            <a:custGeom>
              <a:avLst/>
              <a:gdLst/>
              <a:ahLst/>
              <a:cxnLst/>
              <a:rect l="l" t="t" r="r" b="b"/>
              <a:pathLst>
                <a:path w="309879" h="406400">
                  <a:moveTo>
                    <a:pt x="25681" y="399258"/>
                  </a:moveTo>
                  <a:lnTo>
                    <a:pt x="1767" y="404196"/>
                  </a:lnTo>
                  <a:lnTo>
                    <a:pt x="0" y="405842"/>
                  </a:lnTo>
                  <a:lnTo>
                    <a:pt x="23914" y="400904"/>
                  </a:lnTo>
                  <a:lnTo>
                    <a:pt x="25681" y="399258"/>
                  </a:lnTo>
                  <a:close/>
                </a:path>
                <a:path w="309879" h="406400">
                  <a:moveTo>
                    <a:pt x="76927" y="305410"/>
                  </a:moveTo>
                  <a:lnTo>
                    <a:pt x="75985" y="306233"/>
                  </a:lnTo>
                  <a:lnTo>
                    <a:pt x="90121" y="313640"/>
                  </a:lnTo>
                  <a:lnTo>
                    <a:pt x="91888" y="311994"/>
                  </a:lnTo>
                  <a:lnTo>
                    <a:pt x="76927" y="305410"/>
                  </a:lnTo>
                  <a:close/>
                </a:path>
                <a:path w="309879" h="406400">
                  <a:moveTo>
                    <a:pt x="309359" y="0"/>
                  </a:moveTo>
                  <a:lnTo>
                    <a:pt x="304882" y="4938"/>
                  </a:lnTo>
                  <a:lnTo>
                    <a:pt x="292513" y="48569"/>
                  </a:lnTo>
                  <a:lnTo>
                    <a:pt x="296047" y="43631"/>
                  </a:lnTo>
                  <a:lnTo>
                    <a:pt x="309359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463329" y="5579447"/>
              <a:ext cx="5459730" cy="608965"/>
            </a:xfrm>
            <a:custGeom>
              <a:avLst/>
              <a:gdLst/>
              <a:ahLst/>
              <a:cxnLst/>
              <a:rect l="l" t="t" r="r" b="b"/>
              <a:pathLst>
                <a:path w="5459730" h="608964">
                  <a:moveTo>
                    <a:pt x="23914" y="585350"/>
                  </a:moveTo>
                  <a:lnTo>
                    <a:pt x="942" y="601811"/>
                  </a:lnTo>
                  <a:lnTo>
                    <a:pt x="942" y="603457"/>
                  </a:lnTo>
                  <a:lnTo>
                    <a:pt x="0" y="604280"/>
                  </a:lnTo>
                  <a:lnTo>
                    <a:pt x="1767" y="605926"/>
                  </a:lnTo>
                  <a:lnTo>
                    <a:pt x="4476" y="607572"/>
                  </a:lnTo>
                  <a:lnTo>
                    <a:pt x="6243" y="608395"/>
                  </a:lnTo>
                  <a:lnTo>
                    <a:pt x="9777" y="607572"/>
                  </a:lnTo>
                  <a:lnTo>
                    <a:pt x="20380" y="607572"/>
                  </a:lnTo>
                  <a:lnTo>
                    <a:pt x="40643" y="592758"/>
                  </a:lnTo>
                  <a:lnTo>
                    <a:pt x="34517" y="590289"/>
                  </a:lnTo>
                  <a:lnTo>
                    <a:pt x="23914" y="585350"/>
                  </a:lnTo>
                  <a:close/>
                </a:path>
                <a:path w="5459730" h="608964">
                  <a:moveTo>
                    <a:pt x="392413" y="367192"/>
                  </a:moveTo>
                  <a:lnTo>
                    <a:pt x="312893" y="412470"/>
                  </a:lnTo>
                  <a:lnTo>
                    <a:pt x="298639" y="428118"/>
                  </a:lnTo>
                  <a:lnTo>
                    <a:pt x="297814" y="432234"/>
                  </a:lnTo>
                  <a:lnTo>
                    <a:pt x="294280" y="440464"/>
                  </a:lnTo>
                  <a:lnTo>
                    <a:pt x="383577" y="390248"/>
                  </a:lnTo>
                  <a:lnTo>
                    <a:pt x="387111" y="383664"/>
                  </a:lnTo>
                  <a:lnTo>
                    <a:pt x="390646" y="376257"/>
                  </a:lnTo>
                  <a:lnTo>
                    <a:pt x="392413" y="368849"/>
                  </a:lnTo>
                  <a:lnTo>
                    <a:pt x="392413" y="367192"/>
                  </a:lnTo>
                  <a:close/>
                </a:path>
                <a:path w="5459730" h="608964">
                  <a:moveTo>
                    <a:pt x="5446307" y="25568"/>
                  </a:moveTo>
                  <a:lnTo>
                    <a:pt x="5215642" y="329333"/>
                  </a:lnTo>
                  <a:lnTo>
                    <a:pt x="5227187" y="329333"/>
                  </a:lnTo>
                  <a:lnTo>
                    <a:pt x="5232488" y="328510"/>
                  </a:lnTo>
                  <a:lnTo>
                    <a:pt x="5237790" y="326864"/>
                  </a:lnTo>
                  <a:lnTo>
                    <a:pt x="5459501" y="34567"/>
                  </a:lnTo>
                  <a:lnTo>
                    <a:pt x="5455142" y="31275"/>
                  </a:lnTo>
                  <a:lnTo>
                    <a:pt x="5450666" y="27983"/>
                  </a:lnTo>
                  <a:lnTo>
                    <a:pt x="5446307" y="25568"/>
                  </a:lnTo>
                  <a:close/>
                </a:path>
                <a:path w="5459730" h="608964">
                  <a:moveTo>
                    <a:pt x="524002" y="293931"/>
                  </a:moveTo>
                  <a:lnTo>
                    <a:pt x="497496" y="308746"/>
                  </a:lnTo>
                  <a:lnTo>
                    <a:pt x="501973" y="311215"/>
                  </a:lnTo>
                  <a:lnTo>
                    <a:pt x="502797" y="316987"/>
                  </a:lnTo>
                  <a:lnTo>
                    <a:pt x="503740" y="322749"/>
                  </a:lnTo>
                  <a:lnTo>
                    <a:pt x="530246" y="307923"/>
                  </a:lnTo>
                  <a:lnTo>
                    <a:pt x="524002" y="293931"/>
                  </a:lnTo>
                  <a:close/>
                </a:path>
                <a:path w="5459730" h="608964">
                  <a:moveTo>
                    <a:pt x="883665" y="90643"/>
                  </a:moveTo>
                  <a:lnTo>
                    <a:pt x="525769" y="292285"/>
                  </a:lnTo>
                  <a:lnTo>
                    <a:pt x="532013" y="307100"/>
                  </a:lnTo>
                  <a:lnTo>
                    <a:pt x="879306" y="111164"/>
                  </a:lnTo>
                  <a:lnTo>
                    <a:pt x="883665" y="90643"/>
                  </a:lnTo>
                  <a:close/>
                </a:path>
                <a:path w="5459730" h="608964">
                  <a:moveTo>
                    <a:pt x="1044589" y="0"/>
                  </a:moveTo>
                  <a:lnTo>
                    <a:pt x="887199" y="88997"/>
                  </a:lnTo>
                  <a:lnTo>
                    <a:pt x="881898" y="109518"/>
                  </a:lnTo>
                  <a:lnTo>
                    <a:pt x="1047181" y="16460"/>
                  </a:lnTo>
                  <a:lnTo>
                    <a:pt x="1046356" y="14046"/>
                  </a:lnTo>
                  <a:lnTo>
                    <a:pt x="1046356" y="12400"/>
                  </a:lnTo>
                  <a:lnTo>
                    <a:pt x="1045413" y="10754"/>
                  </a:lnTo>
                  <a:lnTo>
                    <a:pt x="1044589" y="6584"/>
                  </a:lnTo>
                  <a:lnTo>
                    <a:pt x="1044589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6987332" y="5668445"/>
              <a:ext cx="363220" cy="219075"/>
            </a:xfrm>
            <a:custGeom>
              <a:avLst/>
              <a:gdLst/>
              <a:ahLst/>
              <a:cxnLst/>
              <a:rect l="l" t="t" r="r" b="b"/>
              <a:pathLst>
                <a:path w="363220" h="219075">
                  <a:moveTo>
                    <a:pt x="1767" y="203288"/>
                  </a:moveTo>
                  <a:lnTo>
                    <a:pt x="0" y="204934"/>
                  </a:lnTo>
                  <a:lnTo>
                    <a:pt x="6243" y="218926"/>
                  </a:lnTo>
                  <a:lnTo>
                    <a:pt x="8010" y="218103"/>
                  </a:lnTo>
                  <a:lnTo>
                    <a:pt x="1767" y="203288"/>
                  </a:lnTo>
                  <a:close/>
                </a:path>
                <a:path w="363220" h="219075">
                  <a:moveTo>
                    <a:pt x="363197" y="0"/>
                  </a:moveTo>
                  <a:lnTo>
                    <a:pt x="359662" y="1646"/>
                  </a:lnTo>
                  <a:lnTo>
                    <a:pt x="355304" y="22166"/>
                  </a:lnTo>
                  <a:lnTo>
                    <a:pt x="357895" y="20520"/>
                  </a:lnTo>
                  <a:lnTo>
                    <a:pt x="363197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4126757" y="2714750"/>
              <a:ext cx="7835265" cy="2943860"/>
            </a:xfrm>
            <a:custGeom>
              <a:avLst/>
              <a:gdLst/>
              <a:ahLst/>
              <a:cxnLst/>
              <a:rect l="l" t="t" r="r" b="b"/>
              <a:pathLst>
                <a:path w="7835265" h="2943860">
                  <a:moveTo>
                    <a:pt x="1467867" y="2852407"/>
                  </a:moveTo>
                  <a:lnTo>
                    <a:pt x="1456440" y="2854053"/>
                  </a:lnTo>
                  <a:lnTo>
                    <a:pt x="1449372" y="2854053"/>
                  </a:lnTo>
                  <a:lnTo>
                    <a:pt x="1408728" y="2943818"/>
                  </a:lnTo>
                  <a:lnTo>
                    <a:pt x="1419331" y="2940526"/>
                  </a:lnTo>
                  <a:lnTo>
                    <a:pt x="1423690" y="2938880"/>
                  </a:lnTo>
                  <a:lnTo>
                    <a:pt x="1431701" y="2933942"/>
                  </a:lnTo>
                  <a:lnTo>
                    <a:pt x="1467867" y="2852407"/>
                  </a:lnTo>
                  <a:close/>
                </a:path>
                <a:path w="7835265" h="2943860">
                  <a:moveTo>
                    <a:pt x="7827056" y="2832654"/>
                  </a:moveTo>
                  <a:lnTo>
                    <a:pt x="7824347" y="2836714"/>
                  </a:lnTo>
                  <a:lnTo>
                    <a:pt x="7826114" y="2836714"/>
                  </a:lnTo>
                  <a:lnTo>
                    <a:pt x="7834949" y="2840006"/>
                  </a:lnTo>
                  <a:lnTo>
                    <a:pt x="7827056" y="2832654"/>
                  </a:lnTo>
                  <a:close/>
                </a:path>
                <a:path w="7835265" h="2943860">
                  <a:moveTo>
                    <a:pt x="5200681" y="2757703"/>
                  </a:moveTo>
                  <a:lnTo>
                    <a:pt x="5197971" y="2773396"/>
                  </a:lnTo>
                  <a:lnTo>
                    <a:pt x="5210341" y="2773396"/>
                  </a:lnTo>
                  <a:lnTo>
                    <a:pt x="5211283" y="2772518"/>
                  </a:lnTo>
                  <a:lnTo>
                    <a:pt x="5214817" y="2770872"/>
                  </a:lnTo>
                  <a:lnTo>
                    <a:pt x="5213875" y="2768458"/>
                  </a:lnTo>
                  <a:lnTo>
                    <a:pt x="5213050" y="2765934"/>
                  </a:lnTo>
                  <a:lnTo>
                    <a:pt x="5213050" y="2763519"/>
                  </a:lnTo>
                  <a:lnTo>
                    <a:pt x="5208574" y="2761873"/>
                  </a:lnTo>
                  <a:lnTo>
                    <a:pt x="5205039" y="2759349"/>
                  </a:lnTo>
                  <a:lnTo>
                    <a:pt x="5200681" y="2757703"/>
                  </a:lnTo>
                  <a:close/>
                </a:path>
                <a:path w="7835265" h="2943860">
                  <a:moveTo>
                    <a:pt x="16846" y="2369123"/>
                  </a:moveTo>
                  <a:lnTo>
                    <a:pt x="0" y="2369123"/>
                  </a:lnTo>
                  <a:lnTo>
                    <a:pt x="14136" y="2438367"/>
                  </a:lnTo>
                  <a:lnTo>
                    <a:pt x="19438" y="2430905"/>
                  </a:lnTo>
                  <a:lnTo>
                    <a:pt x="22972" y="2424321"/>
                  </a:lnTo>
                  <a:lnTo>
                    <a:pt x="27448" y="2417737"/>
                  </a:lnTo>
                  <a:lnTo>
                    <a:pt x="16846" y="2369123"/>
                  </a:lnTo>
                  <a:close/>
                </a:path>
                <a:path w="7835265" h="2943860">
                  <a:moveTo>
                    <a:pt x="1716203" y="2301634"/>
                  </a:moveTo>
                  <a:lnTo>
                    <a:pt x="1702066" y="2301634"/>
                  </a:lnTo>
                  <a:lnTo>
                    <a:pt x="1703009" y="2303280"/>
                  </a:lnTo>
                  <a:lnTo>
                    <a:pt x="1703833" y="2305804"/>
                  </a:lnTo>
                  <a:lnTo>
                    <a:pt x="1705600" y="2307450"/>
                  </a:lnTo>
                  <a:lnTo>
                    <a:pt x="1707368" y="2307450"/>
                  </a:lnTo>
                  <a:lnTo>
                    <a:pt x="1716203" y="2301634"/>
                  </a:lnTo>
                  <a:close/>
                </a:path>
                <a:path w="7835265" h="2943860">
                  <a:moveTo>
                    <a:pt x="1849678" y="2015219"/>
                  </a:moveTo>
                  <a:lnTo>
                    <a:pt x="1803733" y="2067893"/>
                  </a:lnTo>
                  <a:lnTo>
                    <a:pt x="1696765" y="2304926"/>
                  </a:lnTo>
                  <a:lnTo>
                    <a:pt x="1698532" y="2304158"/>
                  </a:lnTo>
                  <a:lnTo>
                    <a:pt x="1700299" y="2302512"/>
                  </a:lnTo>
                  <a:lnTo>
                    <a:pt x="1702066" y="2301634"/>
                  </a:lnTo>
                  <a:lnTo>
                    <a:pt x="1716203" y="2301634"/>
                  </a:lnTo>
                  <a:lnTo>
                    <a:pt x="1733874" y="2263007"/>
                  </a:lnTo>
                  <a:lnTo>
                    <a:pt x="1733049" y="2259714"/>
                  </a:lnTo>
                  <a:lnTo>
                    <a:pt x="1729515" y="2253130"/>
                  </a:lnTo>
                  <a:lnTo>
                    <a:pt x="1735641" y="2243254"/>
                  </a:lnTo>
                  <a:lnTo>
                    <a:pt x="1736584" y="2242376"/>
                  </a:lnTo>
                  <a:lnTo>
                    <a:pt x="1740118" y="2238316"/>
                  </a:lnTo>
                  <a:lnTo>
                    <a:pt x="1744823" y="2238316"/>
                  </a:lnTo>
                  <a:lnTo>
                    <a:pt x="1818695" y="2074478"/>
                  </a:lnTo>
                  <a:lnTo>
                    <a:pt x="1849678" y="2015219"/>
                  </a:lnTo>
                  <a:close/>
                </a:path>
                <a:path w="7835265" h="2943860">
                  <a:moveTo>
                    <a:pt x="1744823" y="2238316"/>
                  </a:moveTo>
                  <a:lnTo>
                    <a:pt x="1742709" y="2238316"/>
                  </a:lnTo>
                  <a:lnTo>
                    <a:pt x="1744477" y="2239084"/>
                  </a:lnTo>
                  <a:lnTo>
                    <a:pt x="1744823" y="2238316"/>
                  </a:lnTo>
                  <a:close/>
                </a:path>
                <a:path w="7835265" h="2943860">
                  <a:moveTo>
                    <a:pt x="1877951" y="1932916"/>
                  </a:moveTo>
                  <a:lnTo>
                    <a:pt x="1876184" y="1934562"/>
                  </a:lnTo>
                  <a:lnTo>
                    <a:pt x="1875242" y="1935330"/>
                  </a:lnTo>
                  <a:lnTo>
                    <a:pt x="1873475" y="1936208"/>
                  </a:lnTo>
                  <a:lnTo>
                    <a:pt x="1863814" y="1954315"/>
                  </a:lnTo>
                  <a:lnTo>
                    <a:pt x="1892217" y="1935330"/>
                  </a:lnTo>
                  <a:lnTo>
                    <a:pt x="1879718" y="1935330"/>
                  </a:lnTo>
                  <a:lnTo>
                    <a:pt x="1877951" y="1932916"/>
                  </a:lnTo>
                  <a:close/>
                </a:path>
                <a:path w="7835265" h="2943860">
                  <a:moveTo>
                    <a:pt x="1897389" y="1926332"/>
                  </a:moveTo>
                  <a:lnTo>
                    <a:pt x="1892913" y="1927978"/>
                  </a:lnTo>
                  <a:lnTo>
                    <a:pt x="1887611" y="1931270"/>
                  </a:lnTo>
                  <a:lnTo>
                    <a:pt x="1879718" y="1935330"/>
                  </a:lnTo>
                  <a:lnTo>
                    <a:pt x="1892217" y="1935330"/>
                  </a:lnTo>
                  <a:lnTo>
                    <a:pt x="1897389" y="1926332"/>
                  </a:lnTo>
                  <a:close/>
                </a:path>
                <a:path w="7835265" h="2943860">
                  <a:moveTo>
                    <a:pt x="2060905" y="1624115"/>
                  </a:moveTo>
                  <a:lnTo>
                    <a:pt x="2036664" y="1658891"/>
                  </a:lnTo>
                  <a:lnTo>
                    <a:pt x="2012943" y="1693935"/>
                  </a:lnTo>
                  <a:lnTo>
                    <a:pt x="1989553" y="1729267"/>
                  </a:lnTo>
                  <a:lnTo>
                    <a:pt x="1966306" y="1764908"/>
                  </a:lnTo>
                  <a:lnTo>
                    <a:pt x="1938857" y="1815936"/>
                  </a:lnTo>
                  <a:lnTo>
                    <a:pt x="1938032" y="1828336"/>
                  </a:lnTo>
                  <a:lnTo>
                    <a:pt x="1945926" y="1831628"/>
                  </a:lnTo>
                  <a:lnTo>
                    <a:pt x="1947693" y="1832397"/>
                  </a:lnTo>
                  <a:lnTo>
                    <a:pt x="1947693" y="1834043"/>
                  </a:lnTo>
                  <a:lnTo>
                    <a:pt x="2017552" y="1704882"/>
                  </a:lnTo>
                  <a:lnTo>
                    <a:pt x="2024620" y="1691713"/>
                  </a:lnTo>
                  <a:lnTo>
                    <a:pt x="2059137" y="1631577"/>
                  </a:lnTo>
                  <a:lnTo>
                    <a:pt x="2059137" y="1629053"/>
                  </a:lnTo>
                  <a:lnTo>
                    <a:pt x="2059962" y="1626639"/>
                  </a:lnTo>
                  <a:lnTo>
                    <a:pt x="2060905" y="1624115"/>
                  </a:lnTo>
                  <a:close/>
                </a:path>
                <a:path w="7835265" h="2943860">
                  <a:moveTo>
                    <a:pt x="2118276" y="1495722"/>
                  </a:moveTo>
                  <a:lnTo>
                    <a:pt x="2087411" y="1549274"/>
                  </a:lnTo>
                  <a:lnTo>
                    <a:pt x="2105494" y="1523815"/>
                  </a:lnTo>
                  <a:lnTo>
                    <a:pt x="2114448" y="1511373"/>
                  </a:lnTo>
                  <a:lnTo>
                    <a:pt x="2123578" y="1499014"/>
                  </a:lnTo>
                  <a:lnTo>
                    <a:pt x="2121810" y="1498246"/>
                  </a:lnTo>
                  <a:lnTo>
                    <a:pt x="2120043" y="1496600"/>
                  </a:lnTo>
                  <a:lnTo>
                    <a:pt x="2118276" y="1495722"/>
                  </a:lnTo>
                  <a:close/>
                </a:path>
                <a:path w="7835265" h="2943860">
                  <a:moveTo>
                    <a:pt x="7488599" y="24690"/>
                  </a:moveTo>
                  <a:lnTo>
                    <a:pt x="7492957" y="31275"/>
                  </a:lnTo>
                  <a:lnTo>
                    <a:pt x="7494725" y="31275"/>
                  </a:lnTo>
                  <a:lnTo>
                    <a:pt x="7495667" y="32043"/>
                  </a:lnTo>
                  <a:lnTo>
                    <a:pt x="7496492" y="32043"/>
                  </a:lnTo>
                  <a:lnTo>
                    <a:pt x="7499201" y="32921"/>
                  </a:lnTo>
                  <a:lnTo>
                    <a:pt x="7501793" y="33689"/>
                  </a:lnTo>
                  <a:lnTo>
                    <a:pt x="7503560" y="34567"/>
                  </a:lnTo>
                  <a:lnTo>
                    <a:pt x="7499201" y="31275"/>
                  </a:lnTo>
                  <a:lnTo>
                    <a:pt x="7488599" y="24690"/>
                  </a:lnTo>
                  <a:close/>
                </a:path>
                <a:path w="7835265" h="2943860">
                  <a:moveTo>
                    <a:pt x="7485064" y="0"/>
                  </a:moveTo>
                  <a:lnTo>
                    <a:pt x="7488599" y="1646"/>
                  </a:lnTo>
                  <a:lnTo>
                    <a:pt x="7492133" y="4060"/>
                  </a:lnTo>
                  <a:lnTo>
                    <a:pt x="7495667" y="5706"/>
                  </a:lnTo>
                  <a:lnTo>
                    <a:pt x="7492957" y="3292"/>
                  </a:lnTo>
                  <a:lnTo>
                    <a:pt x="7490366" y="1646"/>
                  </a:lnTo>
                  <a:lnTo>
                    <a:pt x="7487656" y="768"/>
                  </a:lnTo>
                  <a:lnTo>
                    <a:pt x="7485064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093053" y="2681833"/>
              <a:ext cx="5553710" cy="4110354"/>
            </a:xfrm>
            <a:custGeom>
              <a:avLst/>
              <a:gdLst/>
              <a:ahLst/>
              <a:cxnLst/>
              <a:rect l="l" t="t" r="r" b="b"/>
              <a:pathLst>
                <a:path w="5553709" h="4110354">
                  <a:moveTo>
                    <a:pt x="95427" y="1652104"/>
                  </a:moveTo>
                  <a:lnTo>
                    <a:pt x="83058" y="1652104"/>
                  </a:lnTo>
                  <a:lnTo>
                    <a:pt x="81292" y="1651330"/>
                  </a:lnTo>
                  <a:lnTo>
                    <a:pt x="44183" y="1717179"/>
                  </a:lnTo>
                  <a:lnTo>
                    <a:pt x="37109" y="1730336"/>
                  </a:lnTo>
                  <a:lnTo>
                    <a:pt x="0" y="1797837"/>
                  </a:lnTo>
                  <a:lnTo>
                    <a:pt x="23253" y="1762188"/>
                  </a:lnTo>
                  <a:lnTo>
                    <a:pt x="46634" y="1726857"/>
                  </a:lnTo>
                  <a:lnTo>
                    <a:pt x="70358" y="1691817"/>
                  </a:lnTo>
                  <a:lnTo>
                    <a:pt x="94602" y="1657032"/>
                  </a:lnTo>
                  <a:lnTo>
                    <a:pt x="94602" y="1654619"/>
                  </a:lnTo>
                  <a:lnTo>
                    <a:pt x="95427" y="1652104"/>
                  </a:lnTo>
                  <a:close/>
                </a:path>
                <a:path w="5553709" h="4110354">
                  <a:moveTo>
                    <a:pt x="166116" y="1536103"/>
                  </a:moveTo>
                  <a:lnTo>
                    <a:pt x="165290" y="1535226"/>
                  </a:lnTo>
                  <a:lnTo>
                    <a:pt x="163525" y="1534464"/>
                  </a:lnTo>
                  <a:lnTo>
                    <a:pt x="159981" y="1534464"/>
                  </a:lnTo>
                  <a:lnTo>
                    <a:pt x="159981" y="1535226"/>
                  </a:lnTo>
                  <a:lnTo>
                    <a:pt x="159042" y="1535226"/>
                  </a:lnTo>
                  <a:lnTo>
                    <a:pt x="159042" y="1532813"/>
                  </a:lnTo>
                  <a:lnTo>
                    <a:pt x="158216" y="1531937"/>
                  </a:lnTo>
                  <a:lnTo>
                    <a:pt x="157276" y="1531937"/>
                  </a:lnTo>
                  <a:lnTo>
                    <a:pt x="148145" y="1544294"/>
                  </a:lnTo>
                  <a:lnTo>
                    <a:pt x="139192" y="1556740"/>
                  </a:lnTo>
                  <a:lnTo>
                    <a:pt x="121107" y="1582191"/>
                  </a:lnTo>
                  <a:lnTo>
                    <a:pt x="112268" y="1597774"/>
                  </a:lnTo>
                  <a:lnTo>
                    <a:pt x="121932" y="1586255"/>
                  </a:lnTo>
                  <a:lnTo>
                    <a:pt x="124637" y="1583842"/>
                  </a:lnTo>
                  <a:lnTo>
                    <a:pt x="138785" y="1573961"/>
                  </a:lnTo>
                  <a:lnTo>
                    <a:pt x="141376" y="1573085"/>
                  </a:lnTo>
                  <a:lnTo>
                    <a:pt x="143141" y="1572323"/>
                  </a:lnTo>
                  <a:lnTo>
                    <a:pt x="145846" y="1571447"/>
                  </a:lnTo>
                  <a:lnTo>
                    <a:pt x="166116" y="1536103"/>
                  </a:lnTo>
                  <a:close/>
                </a:path>
                <a:path w="5553709" h="4110354">
                  <a:moveTo>
                    <a:pt x="4960239" y="4076509"/>
                  </a:moveTo>
                  <a:lnTo>
                    <a:pt x="4957648" y="4070743"/>
                  </a:lnTo>
                  <a:lnTo>
                    <a:pt x="4954943" y="4064978"/>
                  </a:lnTo>
                  <a:lnTo>
                    <a:pt x="4952352" y="4060037"/>
                  </a:lnTo>
                  <a:lnTo>
                    <a:pt x="4926673" y="4094619"/>
                  </a:lnTo>
                  <a:lnTo>
                    <a:pt x="4929263" y="4099547"/>
                  </a:lnTo>
                  <a:lnTo>
                    <a:pt x="4931969" y="4105313"/>
                  </a:lnTo>
                  <a:lnTo>
                    <a:pt x="4934559" y="4110253"/>
                  </a:lnTo>
                  <a:lnTo>
                    <a:pt x="4960239" y="4076509"/>
                  </a:lnTo>
                  <a:close/>
                </a:path>
                <a:path w="5553709" h="4110354">
                  <a:moveTo>
                    <a:pt x="5553164" y="72428"/>
                  </a:moveTo>
                  <a:lnTo>
                    <a:pt x="5529364" y="38633"/>
                  </a:lnTo>
                  <a:lnTo>
                    <a:pt x="5525833" y="36982"/>
                  </a:lnTo>
                  <a:lnTo>
                    <a:pt x="5522303" y="34569"/>
                  </a:lnTo>
                  <a:lnTo>
                    <a:pt x="5518759" y="32918"/>
                  </a:lnTo>
                  <a:lnTo>
                    <a:pt x="5521350" y="33693"/>
                  </a:lnTo>
                  <a:lnTo>
                    <a:pt x="5524068" y="34569"/>
                  </a:lnTo>
                  <a:lnTo>
                    <a:pt x="5526659" y="36220"/>
                  </a:lnTo>
                  <a:lnTo>
                    <a:pt x="5525262" y="32918"/>
                  </a:lnTo>
                  <a:lnTo>
                    <a:pt x="5524893" y="32042"/>
                  </a:lnTo>
                  <a:lnTo>
                    <a:pt x="5507215" y="7353"/>
                  </a:lnTo>
                  <a:lnTo>
                    <a:pt x="5504624" y="7353"/>
                  </a:lnTo>
                  <a:lnTo>
                    <a:pt x="5502859" y="6591"/>
                  </a:lnTo>
                  <a:lnTo>
                    <a:pt x="5501094" y="5702"/>
                  </a:lnTo>
                  <a:lnTo>
                    <a:pt x="5494845" y="4064"/>
                  </a:lnTo>
                  <a:lnTo>
                    <a:pt x="5487784" y="1651"/>
                  </a:lnTo>
                  <a:lnTo>
                    <a:pt x="5481650" y="0"/>
                  </a:lnTo>
                  <a:lnTo>
                    <a:pt x="5498376" y="23812"/>
                  </a:lnTo>
                  <a:lnTo>
                    <a:pt x="5522303" y="57619"/>
                  </a:lnTo>
                  <a:lnTo>
                    <a:pt x="5532894" y="64198"/>
                  </a:lnTo>
                  <a:lnTo>
                    <a:pt x="5537263" y="67487"/>
                  </a:lnTo>
                  <a:lnTo>
                    <a:pt x="5553164" y="72428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576129" y="4953066"/>
              <a:ext cx="295275" cy="615950"/>
            </a:xfrm>
            <a:custGeom>
              <a:avLst/>
              <a:gdLst/>
              <a:ahLst/>
              <a:cxnLst/>
              <a:rect l="l" t="t" r="r" b="b"/>
              <a:pathLst>
                <a:path w="295275" h="615950">
                  <a:moveTo>
                    <a:pt x="173175" y="270832"/>
                  </a:moveTo>
                  <a:lnTo>
                    <a:pt x="155504" y="270832"/>
                  </a:lnTo>
                  <a:lnTo>
                    <a:pt x="0" y="615737"/>
                  </a:lnTo>
                  <a:lnTo>
                    <a:pt x="7068" y="615737"/>
                  </a:lnTo>
                  <a:lnTo>
                    <a:pt x="18495" y="614091"/>
                  </a:lnTo>
                  <a:lnTo>
                    <a:pt x="173175" y="270832"/>
                  </a:lnTo>
                  <a:close/>
                </a:path>
                <a:path w="295275" h="615950">
                  <a:moveTo>
                    <a:pt x="252694" y="63318"/>
                  </a:moveTo>
                  <a:lnTo>
                    <a:pt x="250927" y="64196"/>
                  </a:lnTo>
                  <a:lnTo>
                    <a:pt x="249160" y="65842"/>
                  </a:lnTo>
                  <a:lnTo>
                    <a:pt x="247393" y="66610"/>
                  </a:lnTo>
                  <a:lnTo>
                    <a:pt x="170465" y="236264"/>
                  </a:lnTo>
                  <a:lnTo>
                    <a:pt x="189079" y="236264"/>
                  </a:lnTo>
                  <a:lnTo>
                    <a:pt x="264216" y="69134"/>
                  </a:lnTo>
                  <a:lnTo>
                    <a:pt x="256228" y="69134"/>
                  </a:lnTo>
                  <a:lnTo>
                    <a:pt x="254461" y="67488"/>
                  </a:lnTo>
                  <a:lnTo>
                    <a:pt x="253637" y="64964"/>
                  </a:lnTo>
                  <a:lnTo>
                    <a:pt x="252694" y="63318"/>
                  </a:lnTo>
                  <a:close/>
                </a:path>
                <a:path w="295275" h="615950">
                  <a:moveTo>
                    <a:pt x="266831" y="63318"/>
                  </a:moveTo>
                  <a:lnTo>
                    <a:pt x="257996" y="69134"/>
                  </a:lnTo>
                  <a:lnTo>
                    <a:pt x="264216" y="69134"/>
                  </a:lnTo>
                  <a:lnTo>
                    <a:pt x="266831" y="63318"/>
                  </a:lnTo>
                  <a:close/>
                </a:path>
                <a:path w="295275" h="615950">
                  <a:moveTo>
                    <a:pt x="293337" y="0"/>
                  </a:moveTo>
                  <a:lnTo>
                    <a:pt x="290746" y="0"/>
                  </a:lnTo>
                  <a:lnTo>
                    <a:pt x="287211" y="4060"/>
                  </a:lnTo>
                  <a:lnTo>
                    <a:pt x="286269" y="4938"/>
                  </a:lnTo>
                  <a:lnTo>
                    <a:pt x="280143" y="14814"/>
                  </a:lnTo>
                  <a:lnTo>
                    <a:pt x="283677" y="21398"/>
                  </a:lnTo>
                  <a:lnTo>
                    <a:pt x="284502" y="24690"/>
                  </a:lnTo>
                  <a:lnTo>
                    <a:pt x="295105" y="768"/>
                  </a:lnTo>
                  <a:lnTo>
                    <a:pt x="293337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731633" y="5189331"/>
              <a:ext cx="33655" cy="34925"/>
            </a:xfrm>
            <a:custGeom>
              <a:avLst/>
              <a:gdLst/>
              <a:ahLst/>
              <a:cxnLst/>
              <a:rect l="l" t="t" r="r" b="b"/>
              <a:pathLst>
                <a:path w="33654" h="34925">
                  <a:moveTo>
                    <a:pt x="33574" y="0"/>
                  </a:moveTo>
                  <a:lnTo>
                    <a:pt x="14961" y="0"/>
                  </a:lnTo>
                  <a:lnTo>
                    <a:pt x="0" y="34567"/>
                  </a:lnTo>
                  <a:lnTo>
                    <a:pt x="17670" y="34567"/>
                  </a:lnTo>
                  <a:lnTo>
                    <a:pt x="33574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7" name="object 647"/>
            <p:cNvPicPr/>
            <p:nvPr/>
          </p:nvPicPr>
          <p:blipFill>
            <a:blip r:embed="rId577" cstate="print"/>
            <a:stretch>
              <a:fillRect/>
            </a:stretch>
          </p:blipFill>
          <p:spPr>
            <a:xfrm>
              <a:off x="5950753" y="4530686"/>
              <a:ext cx="123696" cy="212451"/>
            </a:xfrm>
            <a:prstGeom prst="rect">
              <a:avLst/>
            </a:prstGeom>
          </p:spPr>
        </p:pic>
        <p:pic>
          <p:nvPicPr>
            <p:cNvPr id="648" name="object 648"/>
            <p:cNvPicPr/>
            <p:nvPr/>
          </p:nvPicPr>
          <p:blipFill>
            <a:blip r:embed="rId578" cstate="print"/>
            <a:stretch>
              <a:fillRect/>
            </a:stretch>
          </p:blipFill>
          <p:spPr>
            <a:xfrm>
              <a:off x="6174350" y="4253270"/>
              <a:ext cx="64557" cy="93057"/>
            </a:xfrm>
            <a:prstGeom prst="rect">
              <a:avLst/>
            </a:prstGeom>
          </p:spPr>
        </p:pic>
        <p:sp>
          <p:nvSpPr>
            <p:cNvPr id="649" name="object 649"/>
            <p:cNvSpPr/>
            <p:nvPr/>
          </p:nvSpPr>
          <p:spPr>
            <a:xfrm>
              <a:off x="6252102" y="421464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0" y="2414"/>
                  </a:lnTo>
                  <a:lnTo>
                    <a:pt x="942" y="2414"/>
                  </a:lnTo>
                  <a:lnTo>
                    <a:pt x="942" y="1646"/>
                  </a:lnTo>
                  <a:lnTo>
                    <a:pt x="2709" y="1646"/>
                  </a:lnTo>
                  <a:lnTo>
                    <a:pt x="1767" y="768"/>
                  </a:lnTo>
                  <a:lnTo>
                    <a:pt x="942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" name="object 650"/>
            <p:cNvPicPr/>
            <p:nvPr/>
          </p:nvPicPr>
          <p:blipFill>
            <a:blip r:embed="rId579" cstate="print"/>
            <a:stretch>
              <a:fillRect/>
            </a:stretch>
          </p:blipFill>
          <p:spPr>
            <a:xfrm>
              <a:off x="6846906" y="5888194"/>
              <a:ext cx="120162" cy="81502"/>
            </a:xfrm>
            <a:prstGeom prst="rect">
              <a:avLst/>
            </a:prstGeom>
          </p:spPr>
        </p:pic>
        <p:sp>
          <p:nvSpPr>
            <p:cNvPr id="651" name="object 651"/>
            <p:cNvSpPr/>
            <p:nvPr/>
          </p:nvSpPr>
          <p:spPr>
            <a:xfrm>
              <a:off x="5538076" y="5906312"/>
              <a:ext cx="6163310" cy="951865"/>
            </a:xfrm>
            <a:custGeom>
              <a:avLst/>
              <a:gdLst/>
              <a:ahLst/>
              <a:cxnLst/>
              <a:rect l="l" t="t" r="r" b="b"/>
              <a:pathLst>
                <a:path w="6163309" h="951865">
                  <a:moveTo>
                    <a:pt x="106959" y="892365"/>
                  </a:moveTo>
                  <a:lnTo>
                    <a:pt x="85763" y="889063"/>
                  </a:lnTo>
                  <a:lnTo>
                    <a:pt x="0" y="951636"/>
                  </a:lnTo>
                  <a:lnTo>
                    <a:pt x="26504" y="951636"/>
                  </a:lnTo>
                  <a:lnTo>
                    <a:pt x="106959" y="892365"/>
                  </a:lnTo>
                  <a:close/>
                </a:path>
                <a:path w="6163309" h="951865">
                  <a:moveTo>
                    <a:pt x="312889" y="742530"/>
                  </a:moveTo>
                  <a:lnTo>
                    <a:pt x="306641" y="726897"/>
                  </a:lnTo>
                  <a:lnTo>
                    <a:pt x="86588" y="887425"/>
                  </a:lnTo>
                  <a:lnTo>
                    <a:pt x="108724" y="891540"/>
                  </a:lnTo>
                  <a:lnTo>
                    <a:pt x="312889" y="742530"/>
                  </a:lnTo>
                  <a:close/>
                </a:path>
                <a:path w="6163309" h="951865">
                  <a:moveTo>
                    <a:pt x="858100" y="325170"/>
                  </a:moveTo>
                  <a:lnTo>
                    <a:pt x="309359" y="725246"/>
                  </a:lnTo>
                  <a:lnTo>
                    <a:pt x="314655" y="740892"/>
                  </a:lnTo>
                  <a:lnTo>
                    <a:pt x="821817" y="370446"/>
                  </a:lnTo>
                  <a:lnTo>
                    <a:pt x="858100" y="325170"/>
                  </a:lnTo>
                  <a:close/>
                </a:path>
                <a:path w="6163309" h="951865">
                  <a:moveTo>
                    <a:pt x="945629" y="280708"/>
                  </a:moveTo>
                  <a:lnTo>
                    <a:pt x="935024" y="280708"/>
                  </a:lnTo>
                  <a:lnTo>
                    <a:pt x="931494" y="281533"/>
                  </a:lnTo>
                  <a:lnTo>
                    <a:pt x="929728" y="280708"/>
                  </a:lnTo>
                  <a:lnTo>
                    <a:pt x="927011" y="279069"/>
                  </a:lnTo>
                  <a:lnTo>
                    <a:pt x="925245" y="277418"/>
                  </a:lnTo>
                  <a:lnTo>
                    <a:pt x="926185" y="276593"/>
                  </a:lnTo>
                  <a:lnTo>
                    <a:pt x="926185" y="274955"/>
                  </a:lnTo>
                  <a:lnTo>
                    <a:pt x="864222" y="320230"/>
                  </a:lnTo>
                  <a:lnTo>
                    <a:pt x="828878" y="366331"/>
                  </a:lnTo>
                  <a:lnTo>
                    <a:pt x="944499" y="281533"/>
                  </a:lnTo>
                  <a:lnTo>
                    <a:pt x="945629" y="280708"/>
                  </a:lnTo>
                  <a:close/>
                </a:path>
                <a:path w="6163309" h="951865">
                  <a:moveTo>
                    <a:pt x="6116155" y="61747"/>
                  </a:moveTo>
                  <a:lnTo>
                    <a:pt x="6102832" y="61747"/>
                  </a:lnTo>
                  <a:lnTo>
                    <a:pt x="6104610" y="65036"/>
                  </a:lnTo>
                  <a:lnTo>
                    <a:pt x="6107315" y="67500"/>
                  </a:lnTo>
                  <a:lnTo>
                    <a:pt x="6109081" y="70802"/>
                  </a:lnTo>
                  <a:lnTo>
                    <a:pt x="6116155" y="61747"/>
                  </a:lnTo>
                  <a:close/>
                </a:path>
                <a:path w="6163309" h="951865">
                  <a:moveTo>
                    <a:pt x="6163043" y="0"/>
                  </a:moveTo>
                  <a:lnTo>
                    <a:pt x="6157734" y="1651"/>
                  </a:lnTo>
                  <a:lnTo>
                    <a:pt x="6152439" y="2476"/>
                  </a:lnTo>
                  <a:lnTo>
                    <a:pt x="6140894" y="2476"/>
                  </a:lnTo>
                  <a:lnTo>
                    <a:pt x="6115202" y="36220"/>
                  </a:lnTo>
                  <a:lnTo>
                    <a:pt x="6116980" y="41986"/>
                  </a:lnTo>
                  <a:lnTo>
                    <a:pt x="6118745" y="48577"/>
                  </a:lnTo>
                  <a:lnTo>
                    <a:pt x="6119685" y="56807"/>
                  </a:lnTo>
                  <a:lnTo>
                    <a:pt x="6163043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623841" y="6226537"/>
              <a:ext cx="778510" cy="572135"/>
            </a:xfrm>
            <a:custGeom>
              <a:avLst/>
              <a:gdLst/>
              <a:ahLst/>
              <a:cxnLst/>
              <a:rect l="l" t="t" r="r" b="b"/>
              <a:pathLst>
                <a:path w="778510" h="572134">
                  <a:moveTo>
                    <a:pt x="824" y="567191"/>
                  </a:moveTo>
                  <a:lnTo>
                    <a:pt x="0" y="568837"/>
                  </a:lnTo>
                  <a:lnTo>
                    <a:pt x="21205" y="572130"/>
                  </a:lnTo>
                  <a:lnTo>
                    <a:pt x="22972" y="571306"/>
                  </a:lnTo>
                  <a:lnTo>
                    <a:pt x="824" y="567191"/>
                  </a:lnTo>
                  <a:close/>
                </a:path>
                <a:path w="778510" h="572134">
                  <a:moveTo>
                    <a:pt x="223596" y="405019"/>
                  </a:moveTo>
                  <a:lnTo>
                    <a:pt x="220886" y="406665"/>
                  </a:lnTo>
                  <a:lnTo>
                    <a:pt x="227130" y="422302"/>
                  </a:lnTo>
                  <a:lnTo>
                    <a:pt x="228897" y="420656"/>
                  </a:lnTo>
                  <a:lnTo>
                    <a:pt x="223596" y="405019"/>
                  </a:lnTo>
                  <a:close/>
                </a:path>
                <a:path w="778510" h="572134">
                  <a:moveTo>
                    <a:pt x="778464" y="0"/>
                  </a:moveTo>
                  <a:lnTo>
                    <a:pt x="772338" y="4938"/>
                  </a:lnTo>
                  <a:lnTo>
                    <a:pt x="736054" y="50215"/>
                  </a:lnTo>
                  <a:lnTo>
                    <a:pt x="743122" y="46100"/>
                  </a:lnTo>
                  <a:lnTo>
                    <a:pt x="778464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199318" y="5406618"/>
              <a:ext cx="4958715" cy="1451610"/>
            </a:xfrm>
            <a:custGeom>
              <a:avLst/>
              <a:gdLst/>
              <a:ahLst/>
              <a:cxnLst/>
              <a:rect l="l" t="t" r="r" b="b"/>
              <a:pathLst>
                <a:path w="4958715" h="1451609">
                  <a:moveTo>
                    <a:pt x="92710" y="381152"/>
                  </a:moveTo>
                  <a:lnTo>
                    <a:pt x="12369" y="0"/>
                  </a:lnTo>
                  <a:lnTo>
                    <a:pt x="7899" y="6578"/>
                  </a:lnTo>
                  <a:lnTo>
                    <a:pt x="4356" y="12395"/>
                  </a:lnTo>
                  <a:lnTo>
                    <a:pt x="0" y="18986"/>
                  </a:lnTo>
                  <a:lnTo>
                    <a:pt x="74218" y="373748"/>
                  </a:lnTo>
                  <a:lnTo>
                    <a:pt x="92710" y="381152"/>
                  </a:lnTo>
                  <a:close/>
                </a:path>
                <a:path w="4958715" h="1451609">
                  <a:moveTo>
                    <a:pt x="120992" y="513689"/>
                  </a:moveTo>
                  <a:lnTo>
                    <a:pt x="93662" y="382790"/>
                  </a:lnTo>
                  <a:lnTo>
                    <a:pt x="75044" y="375386"/>
                  </a:lnTo>
                  <a:lnTo>
                    <a:pt x="104254" y="514515"/>
                  </a:lnTo>
                  <a:lnTo>
                    <a:pt x="120992" y="513689"/>
                  </a:lnTo>
                  <a:close/>
                </a:path>
                <a:path w="4958715" h="1451609">
                  <a:moveTo>
                    <a:pt x="276491" y="1036421"/>
                  </a:moveTo>
                  <a:lnTo>
                    <a:pt x="268605" y="1019136"/>
                  </a:lnTo>
                  <a:lnTo>
                    <a:pt x="259765" y="1001864"/>
                  </a:lnTo>
                  <a:lnTo>
                    <a:pt x="232321" y="944219"/>
                  </a:lnTo>
                  <a:lnTo>
                    <a:pt x="224421" y="926934"/>
                  </a:lnTo>
                  <a:lnTo>
                    <a:pt x="225247" y="926934"/>
                  </a:lnTo>
                  <a:lnTo>
                    <a:pt x="197916" y="866025"/>
                  </a:lnTo>
                  <a:lnTo>
                    <a:pt x="193433" y="856145"/>
                  </a:lnTo>
                  <a:lnTo>
                    <a:pt x="120992" y="515340"/>
                  </a:lnTo>
                  <a:lnTo>
                    <a:pt x="104254" y="516166"/>
                  </a:lnTo>
                  <a:lnTo>
                    <a:pt x="177533" y="860259"/>
                  </a:lnTo>
                  <a:lnTo>
                    <a:pt x="209346" y="932700"/>
                  </a:lnTo>
                  <a:lnTo>
                    <a:pt x="244690" y="1007618"/>
                  </a:lnTo>
                  <a:lnTo>
                    <a:pt x="252691" y="1025728"/>
                  </a:lnTo>
                  <a:lnTo>
                    <a:pt x="271195" y="1061948"/>
                  </a:lnTo>
                  <a:lnTo>
                    <a:pt x="276491" y="1036421"/>
                  </a:lnTo>
                  <a:close/>
                </a:path>
                <a:path w="4958715" h="1451609">
                  <a:moveTo>
                    <a:pt x="329628" y="1141793"/>
                  </a:moveTo>
                  <a:lnTo>
                    <a:pt x="303936" y="1092403"/>
                  </a:lnTo>
                  <a:lnTo>
                    <a:pt x="296875" y="1078407"/>
                  </a:lnTo>
                  <a:lnTo>
                    <a:pt x="278257" y="1039723"/>
                  </a:lnTo>
                  <a:lnTo>
                    <a:pt x="272961" y="1066063"/>
                  </a:lnTo>
                  <a:lnTo>
                    <a:pt x="281800" y="1084999"/>
                  </a:lnTo>
                  <a:lnTo>
                    <a:pt x="288975" y="1098994"/>
                  </a:lnTo>
                  <a:lnTo>
                    <a:pt x="314540" y="1149210"/>
                  </a:lnTo>
                  <a:lnTo>
                    <a:pt x="329628" y="1141793"/>
                  </a:lnTo>
                  <a:close/>
                </a:path>
                <a:path w="4958715" h="1451609">
                  <a:moveTo>
                    <a:pt x="359664" y="1196949"/>
                  </a:moveTo>
                  <a:lnTo>
                    <a:pt x="341045" y="1164031"/>
                  </a:lnTo>
                  <a:lnTo>
                    <a:pt x="337515" y="1157439"/>
                  </a:lnTo>
                  <a:lnTo>
                    <a:pt x="330454" y="1142619"/>
                  </a:lnTo>
                  <a:lnTo>
                    <a:pt x="315480" y="1150861"/>
                  </a:lnTo>
                  <a:lnTo>
                    <a:pt x="326085" y="1170609"/>
                  </a:lnTo>
                  <a:lnTo>
                    <a:pt x="326085" y="1171435"/>
                  </a:lnTo>
                  <a:lnTo>
                    <a:pt x="345528" y="1204366"/>
                  </a:lnTo>
                  <a:lnTo>
                    <a:pt x="346354" y="1204366"/>
                  </a:lnTo>
                  <a:lnTo>
                    <a:pt x="350824" y="1201902"/>
                  </a:lnTo>
                  <a:lnTo>
                    <a:pt x="355193" y="1199413"/>
                  </a:lnTo>
                  <a:lnTo>
                    <a:pt x="359664" y="1196949"/>
                  </a:lnTo>
                  <a:close/>
                </a:path>
                <a:path w="4958715" h="1451609">
                  <a:moveTo>
                    <a:pt x="504571" y="1451330"/>
                  </a:moveTo>
                  <a:lnTo>
                    <a:pt x="376389" y="1225765"/>
                  </a:lnTo>
                  <a:lnTo>
                    <a:pt x="371094" y="1228242"/>
                  </a:lnTo>
                  <a:lnTo>
                    <a:pt x="366737" y="1230706"/>
                  </a:lnTo>
                  <a:lnTo>
                    <a:pt x="361429" y="1233170"/>
                  </a:lnTo>
                  <a:lnTo>
                    <a:pt x="485952" y="1451330"/>
                  </a:lnTo>
                  <a:lnTo>
                    <a:pt x="504571" y="1451330"/>
                  </a:lnTo>
                  <a:close/>
                </a:path>
                <a:path w="4958715" h="1451609">
                  <a:moveTo>
                    <a:pt x="932205" y="1331963"/>
                  </a:moveTo>
                  <a:lnTo>
                    <a:pt x="894270" y="1451330"/>
                  </a:lnTo>
                  <a:lnTo>
                    <a:pt x="895096" y="1451330"/>
                  </a:lnTo>
                  <a:lnTo>
                    <a:pt x="906640" y="1451330"/>
                  </a:lnTo>
                  <a:lnTo>
                    <a:pt x="912723" y="1421218"/>
                  </a:lnTo>
                  <a:lnTo>
                    <a:pt x="919073" y="1391335"/>
                  </a:lnTo>
                  <a:lnTo>
                    <a:pt x="932205" y="1331963"/>
                  </a:lnTo>
                  <a:close/>
                </a:path>
                <a:path w="4958715" h="1451609">
                  <a:moveTo>
                    <a:pt x="4958473" y="1410995"/>
                  </a:moveTo>
                  <a:lnTo>
                    <a:pt x="4951400" y="1410169"/>
                  </a:lnTo>
                  <a:lnTo>
                    <a:pt x="4946104" y="1409344"/>
                  </a:lnTo>
                  <a:lnTo>
                    <a:pt x="4941621" y="1408518"/>
                  </a:lnTo>
                  <a:lnTo>
                    <a:pt x="4937264" y="1439799"/>
                  </a:lnTo>
                  <a:lnTo>
                    <a:pt x="4940795" y="1437335"/>
                  </a:lnTo>
                  <a:lnTo>
                    <a:pt x="4945164" y="1434858"/>
                  </a:lnTo>
                  <a:lnTo>
                    <a:pt x="4948694" y="1432394"/>
                  </a:lnTo>
                  <a:lnTo>
                    <a:pt x="4955768" y="1425803"/>
                  </a:lnTo>
                  <a:lnTo>
                    <a:pt x="4958473" y="1410995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273544" y="5780355"/>
              <a:ext cx="256540" cy="777240"/>
            </a:xfrm>
            <a:custGeom>
              <a:avLst/>
              <a:gdLst/>
              <a:ahLst/>
              <a:cxnLst/>
              <a:rect l="l" t="t" r="r" b="b"/>
              <a:pathLst>
                <a:path w="256539" h="777240">
                  <a:moveTo>
                    <a:pt x="255404" y="768052"/>
                  </a:moveTo>
                  <a:lnTo>
                    <a:pt x="240325" y="775471"/>
                  </a:lnTo>
                  <a:lnTo>
                    <a:pt x="241267" y="777117"/>
                  </a:lnTo>
                  <a:lnTo>
                    <a:pt x="256228" y="768875"/>
                  </a:lnTo>
                  <a:lnTo>
                    <a:pt x="255404" y="768052"/>
                  </a:lnTo>
                  <a:close/>
                </a:path>
                <a:path w="256539" h="777240">
                  <a:moveTo>
                    <a:pt x="202273" y="662682"/>
                  </a:moveTo>
                  <a:lnTo>
                    <a:pt x="196972" y="688207"/>
                  </a:lnTo>
                  <a:lnTo>
                    <a:pt x="198739" y="692323"/>
                  </a:lnTo>
                  <a:lnTo>
                    <a:pt x="204040" y="665975"/>
                  </a:lnTo>
                  <a:lnTo>
                    <a:pt x="202273" y="662682"/>
                  </a:lnTo>
                  <a:close/>
                </a:path>
                <a:path w="256539" h="777240">
                  <a:moveTo>
                    <a:pt x="46769" y="139948"/>
                  </a:moveTo>
                  <a:lnTo>
                    <a:pt x="30040" y="140771"/>
                  </a:lnTo>
                  <a:lnTo>
                    <a:pt x="30040" y="142417"/>
                  </a:lnTo>
                  <a:lnTo>
                    <a:pt x="46769" y="141594"/>
                  </a:lnTo>
                  <a:lnTo>
                    <a:pt x="46769" y="139948"/>
                  </a:lnTo>
                  <a:close/>
                </a:path>
                <a:path w="256539" h="777240">
                  <a:moveTo>
                    <a:pt x="0" y="0"/>
                  </a:moveTo>
                  <a:lnTo>
                    <a:pt x="824" y="1646"/>
                  </a:lnTo>
                  <a:lnTo>
                    <a:pt x="19438" y="9053"/>
                  </a:lnTo>
                  <a:lnTo>
                    <a:pt x="18495" y="7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204097" y="5648692"/>
              <a:ext cx="354965" cy="919480"/>
            </a:xfrm>
            <a:custGeom>
              <a:avLst/>
              <a:gdLst/>
              <a:ahLst/>
              <a:cxnLst/>
              <a:rect l="l" t="t" r="r" b="b"/>
              <a:pathLst>
                <a:path w="354964" h="919479">
                  <a:moveTo>
                    <a:pt x="89179" y="639583"/>
                  </a:moveTo>
                  <a:lnTo>
                    <a:pt x="83878" y="641229"/>
                  </a:lnTo>
                  <a:lnTo>
                    <a:pt x="79519" y="643698"/>
                  </a:lnTo>
                  <a:lnTo>
                    <a:pt x="74218" y="646167"/>
                  </a:lnTo>
                  <a:lnTo>
                    <a:pt x="61112" y="691509"/>
                  </a:lnTo>
                  <a:lnTo>
                    <a:pt x="48300" y="736966"/>
                  </a:lnTo>
                  <a:lnTo>
                    <a:pt x="35783" y="782514"/>
                  </a:lnTo>
                  <a:lnTo>
                    <a:pt x="23561" y="828131"/>
                  </a:lnTo>
                  <a:lnTo>
                    <a:pt x="11633" y="873794"/>
                  </a:lnTo>
                  <a:lnTo>
                    <a:pt x="0" y="919479"/>
                  </a:lnTo>
                  <a:lnTo>
                    <a:pt x="89179" y="639583"/>
                  </a:lnTo>
                  <a:close/>
                </a:path>
                <a:path w="354964" h="919479">
                  <a:moveTo>
                    <a:pt x="148436" y="456837"/>
                  </a:moveTo>
                  <a:lnTo>
                    <a:pt x="128055" y="467536"/>
                  </a:lnTo>
                  <a:lnTo>
                    <a:pt x="127230" y="470828"/>
                  </a:lnTo>
                  <a:lnTo>
                    <a:pt x="125463" y="474943"/>
                  </a:lnTo>
                  <a:lnTo>
                    <a:pt x="124521" y="479059"/>
                  </a:lnTo>
                  <a:lnTo>
                    <a:pt x="114767" y="510072"/>
                  </a:lnTo>
                  <a:lnTo>
                    <a:pt x="105245" y="541317"/>
                  </a:lnTo>
                  <a:lnTo>
                    <a:pt x="95877" y="572716"/>
                  </a:lnTo>
                  <a:lnTo>
                    <a:pt x="86587" y="604192"/>
                  </a:lnTo>
                  <a:lnTo>
                    <a:pt x="97190" y="599243"/>
                  </a:lnTo>
                  <a:lnTo>
                    <a:pt x="103316" y="596774"/>
                  </a:lnTo>
                  <a:lnTo>
                    <a:pt x="146668" y="460952"/>
                  </a:lnTo>
                  <a:lnTo>
                    <a:pt x="148436" y="456837"/>
                  </a:lnTo>
                  <a:close/>
                </a:path>
                <a:path w="354964" h="919479">
                  <a:moveTo>
                    <a:pt x="200506" y="301251"/>
                  </a:moveTo>
                  <a:lnTo>
                    <a:pt x="135123" y="446126"/>
                  </a:lnTo>
                  <a:lnTo>
                    <a:pt x="133356" y="452722"/>
                  </a:lnTo>
                  <a:lnTo>
                    <a:pt x="130765" y="458483"/>
                  </a:lnTo>
                  <a:lnTo>
                    <a:pt x="128998" y="465067"/>
                  </a:lnTo>
                  <a:lnTo>
                    <a:pt x="149260" y="453545"/>
                  </a:lnTo>
                  <a:lnTo>
                    <a:pt x="218177" y="302074"/>
                  </a:lnTo>
                  <a:lnTo>
                    <a:pt x="200506" y="301251"/>
                  </a:lnTo>
                  <a:close/>
                </a:path>
                <a:path w="354964" h="919479">
                  <a:moveTo>
                    <a:pt x="260705" y="167064"/>
                  </a:moveTo>
                  <a:lnTo>
                    <a:pt x="200506" y="299605"/>
                  </a:lnTo>
                  <a:lnTo>
                    <a:pt x="218177" y="300428"/>
                  </a:lnTo>
                  <a:lnTo>
                    <a:pt x="273075" y="179409"/>
                  </a:lnTo>
                  <a:lnTo>
                    <a:pt x="260705" y="167064"/>
                  </a:lnTo>
                  <a:close/>
                </a:path>
                <a:path w="354964" h="919479">
                  <a:moveTo>
                    <a:pt x="354361" y="0"/>
                  </a:moveTo>
                  <a:lnTo>
                    <a:pt x="346350" y="4938"/>
                  </a:lnTo>
                  <a:lnTo>
                    <a:pt x="341991" y="6584"/>
                  </a:lnTo>
                  <a:lnTo>
                    <a:pt x="331389" y="9876"/>
                  </a:lnTo>
                  <a:lnTo>
                    <a:pt x="261530" y="165418"/>
                  </a:lnTo>
                  <a:lnTo>
                    <a:pt x="273899" y="177763"/>
                  </a:lnTo>
                  <a:lnTo>
                    <a:pt x="354361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332152" y="5814110"/>
              <a:ext cx="146050" cy="302260"/>
            </a:xfrm>
            <a:custGeom>
              <a:avLst/>
              <a:gdLst/>
              <a:ahLst/>
              <a:cxnLst/>
              <a:rect l="l" t="t" r="r" b="b"/>
              <a:pathLst>
                <a:path w="146050" h="302260">
                  <a:moveTo>
                    <a:pt x="21205" y="288126"/>
                  </a:moveTo>
                  <a:lnTo>
                    <a:pt x="942" y="299649"/>
                  </a:lnTo>
                  <a:lnTo>
                    <a:pt x="942" y="300472"/>
                  </a:lnTo>
                  <a:lnTo>
                    <a:pt x="0" y="301295"/>
                  </a:lnTo>
                  <a:lnTo>
                    <a:pt x="0" y="302118"/>
                  </a:lnTo>
                  <a:lnTo>
                    <a:pt x="20380" y="291418"/>
                  </a:lnTo>
                  <a:lnTo>
                    <a:pt x="21205" y="288126"/>
                  </a:lnTo>
                  <a:close/>
                </a:path>
                <a:path w="146050" h="302260">
                  <a:moveTo>
                    <a:pt x="72450" y="134187"/>
                  </a:moveTo>
                  <a:lnTo>
                    <a:pt x="72450" y="135833"/>
                  </a:lnTo>
                  <a:lnTo>
                    <a:pt x="90121" y="136656"/>
                  </a:lnTo>
                  <a:lnTo>
                    <a:pt x="90121" y="135010"/>
                  </a:lnTo>
                  <a:lnTo>
                    <a:pt x="72450" y="134187"/>
                  </a:lnTo>
                  <a:close/>
                </a:path>
                <a:path w="146050" h="302260">
                  <a:moveTo>
                    <a:pt x="133474" y="0"/>
                  </a:moveTo>
                  <a:lnTo>
                    <a:pt x="132650" y="1646"/>
                  </a:lnTo>
                  <a:lnTo>
                    <a:pt x="145019" y="13991"/>
                  </a:lnTo>
                  <a:lnTo>
                    <a:pt x="145844" y="12345"/>
                  </a:lnTo>
                  <a:lnTo>
                    <a:pt x="133474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6487244" y="4988401"/>
              <a:ext cx="2924810" cy="1184275"/>
            </a:xfrm>
            <a:custGeom>
              <a:avLst/>
              <a:gdLst/>
              <a:ahLst/>
              <a:cxnLst/>
              <a:rect l="l" t="t" r="r" b="b"/>
              <a:pathLst>
                <a:path w="2924809" h="1184275">
                  <a:moveTo>
                    <a:pt x="288979" y="1003516"/>
                  </a:moveTo>
                  <a:lnTo>
                    <a:pt x="59138" y="1132765"/>
                  </a:lnTo>
                  <a:lnTo>
                    <a:pt x="0" y="1176397"/>
                  </a:lnTo>
                  <a:lnTo>
                    <a:pt x="10602" y="1181335"/>
                  </a:lnTo>
                  <a:lnTo>
                    <a:pt x="16728" y="1183804"/>
                  </a:lnTo>
                  <a:lnTo>
                    <a:pt x="68916" y="1145934"/>
                  </a:lnTo>
                  <a:lnTo>
                    <a:pt x="270365" y="1031510"/>
                  </a:lnTo>
                  <a:lnTo>
                    <a:pt x="273899" y="1023280"/>
                  </a:lnTo>
                  <a:lnTo>
                    <a:pt x="274724" y="1019165"/>
                  </a:lnTo>
                  <a:lnTo>
                    <a:pt x="288979" y="1003516"/>
                  </a:lnTo>
                  <a:close/>
                </a:path>
                <a:path w="2924809" h="1184275">
                  <a:moveTo>
                    <a:pt x="2872002" y="251957"/>
                  </a:moveTo>
                  <a:lnTo>
                    <a:pt x="2840194" y="484052"/>
                  </a:lnTo>
                  <a:lnTo>
                    <a:pt x="2844553" y="485698"/>
                  </a:lnTo>
                  <a:lnTo>
                    <a:pt x="2848087" y="488222"/>
                  </a:lnTo>
                  <a:lnTo>
                    <a:pt x="2852564" y="489868"/>
                  </a:lnTo>
                  <a:lnTo>
                    <a:pt x="2852564" y="492282"/>
                  </a:lnTo>
                  <a:lnTo>
                    <a:pt x="2853388" y="494806"/>
                  </a:lnTo>
                  <a:lnTo>
                    <a:pt x="2854331" y="497220"/>
                  </a:lnTo>
                  <a:lnTo>
                    <a:pt x="2850796" y="498866"/>
                  </a:lnTo>
                  <a:lnTo>
                    <a:pt x="2849854" y="499744"/>
                  </a:lnTo>
                  <a:lnTo>
                    <a:pt x="2837484" y="499744"/>
                  </a:lnTo>
                  <a:lnTo>
                    <a:pt x="2820756" y="623967"/>
                  </a:lnTo>
                  <a:lnTo>
                    <a:pt x="2826882" y="626491"/>
                  </a:lnTo>
                  <a:lnTo>
                    <a:pt x="2827824" y="632307"/>
                  </a:lnTo>
                  <a:lnTo>
                    <a:pt x="2828649" y="638891"/>
                  </a:lnTo>
                  <a:lnTo>
                    <a:pt x="2829591" y="644598"/>
                  </a:lnTo>
                  <a:lnTo>
                    <a:pt x="2834893" y="644598"/>
                  </a:lnTo>
                  <a:lnTo>
                    <a:pt x="2886963" y="266771"/>
                  </a:lnTo>
                  <a:lnTo>
                    <a:pt x="2872002" y="251957"/>
                  </a:lnTo>
                  <a:close/>
                </a:path>
                <a:path w="2924809" h="1184275">
                  <a:moveTo>
                    <a:pt x="2924190" y="0"/>
                  </a:moveTo>
                  <a:lnTo>
                    <a:pt x="2917946" y="1646"/>
                  </a:lnTo>
                  <a:lnTo>
                    <a:pt x="2912645" y="2523"/>
                  </a:lnTo>
                  <a:lnTo>
                    <a:pt x="2906519" y="4170"/>
                  </a:lnTo>
                  <a:lnTo>
                    <a:pt x="2872826" y="249433"/>
                  </a:lnTo>
                  <a:lnTo>
                    <a:pt x="2886963" y="264247"/>
                  </a:lnTo>
                  <a:lnTo>
                    <a:pt x="2924190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9359245" y="523783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824" y="0"/>
                  </a:moveTo>
                  <a:lnTo>
                    <a:pt x="0" y="2523"/>
                  </a:lnTo>
                  <a:lnTo>
                    <a:pt x="14961" y="17338"/>
                  </a:lnTo>
                  <a:lnTo>
                    <a:pt x="14961" y="1481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140894" y="5132487"/>
              <a:ext cx="66040" cy="267335"/>
            </a:xfrm>
            <a:custGeom>
              <a:avLst/>
              <a:gdLst/>
              <a:ahLst/>
              <a:cxnLst/>
              <a:rect l="l" t="t" r="r" b="b"/>
              <a:pathLst>
                <a:path w="66039" h="267335">
                  <a:moveTo>
                    <a:pt x="52188" y="183590"/>
                  </a:moveTo>
                  <a:lnTo>
                    <a:pt x="35459" y="187651"/>
                  </a:lnTo>
                  <a:lnTo>
                    <a:pt x="52188" y="266771"/>
                  </a:lnTo>
                  <a:lnTo>
                    <a:pt x="56664" y="260955"/>
                  </a:lnTo>
                  <a:lnTo>
                    <a:pt x="61023" y="254371"/>
                  </a:lnTo>
                  <a:lnTo>
                    <a:pt x="65500" y="248665"/>
                  </a:lnTo>
                  <a:lnTo>
                    <a:pt x="52188" y="183590"/>
                  </a:lnTo>
                  <a:close/>
                </a:path>
                <a:path w="66039" h="267335">
                  <a:moveTo>
                    <a:pt x="13312" y="0"/>
                  </a:moveTo>
                  <a:lnTo>
                    <a:pt x="8835" y="6584"/>
                  </a:lnTo>
                  <a:lnTo>
                    <a:pt x="5301" y="13168"/>
                  </a:lnTo>
                  <a:lnTo>
                    <a:pt x="0" y="20630"/>
                  </a:lnTo>
                  <a:lnTo>
                    <a:pt x="35459" y="186005"/>
                  </a:lnTo>
                  <a:lnTo>
                    <a:pt x="51363" y="181944"/>
                  </a:lnTo>
                  <a:lnTo>
                    <a:pt x="13312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176354" y="5314431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4">
                  <a:moveTo>
                    <a:pt x="15903" y="0"/>
                  </a:moveTo>
                  <a:lnTo>
                    <a:pt x="0" y="4060"/>
                  </a:lnTo>
                  <a:lnTo>
                    <a:pt x="0" y="5706"/>
                  </a:lnTo>
                  <a:lnTo>
                    <a:pt x="16728" y="1646"/>
                  </a:lnTo>
                  <a:lnTo>
                    <a:pt x="15903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9399054" y="2746031"/>
              <a:ext cx="2610485" cy="2211705"/>
            </a:xfrm>
            <a:custGeom>
              <a:avLst/>
              <a:gdLst/>
              <a:ahLst/>
              <a:cxnLst/>
              <a:rect l="l" t="t" r="r" b="b"/>
              <a:pathLst>
                <a:path w="2610484" h="2211704">
                  <a:moveTo>
                    <a:pt x="49479" y="1973186"/>
                  </a:moveTo>
                  <a:lnTo>
                    <a:pt x="33578" y="1970773"/>
                  </a:lnTo>
                  <a:lnTo>
                    <a:pt x="0" y="2211095"/>
                  </a:lnTo>
                  <a:lnTo>
                    <a:pt x="5308" y="2209457"/>
                  </a:lnTo>
                  <a:lnTo>
                    <a:pt x="11430" y="2208682"/>
                  </a:lnTo>
                  <a:lnTo>
                    <a:pt x="16738" y="2207044"/>
                  </a:lnTo>
                  <a:lnTo>
                    <a:pt x="49479" y="1973186"/>
                  </a:lnTo>
                  <a:close/>
                </a:path>
                <a:path w="2610484" h="2211704">
                  <a:moveTo>
                    <a:pt x="2385110" y="232092"/>
                  </a:moveTo>
                  <a:lnTo>
                    <a:pt x="2255177" y="20523"/>
                  </a:lnTo>
                  <a:lnTo>
                    <a:pt x="2226894" y="1651"/>
                  </a:lnTo>
                  <a:lnTo>
                    <a:pt x="2224189" y="762"/>
                  </a:lnTo>
                  <a:lnTo>
                    <a:pt x="2223363" y="762"/>
                  </a:lnTo>
                  <a:lnTo>
                    <a:pt x="2222423" y="0"/>
                  </a:lnTo>
                  <a:lnTo>
                    <a:pt x="2220658" y="0"/>
                  </a:lnTo>
                  <a:lnTo>
                    <a:pt x="2385110" y="232092"/>
                  </a:lnTo>
                  <a:close/>
                </a:path>
                <a:path w="2610484" h="2211704">
                  <a:moveTo>
                    <a:pt x="2610358" y="523557"/>
                  </a:moveTo>
                  <a:lnTo>
                    <a:pt x="2430119" y="268312"/>
                  </a:lnTo>
                  <a:lnTo>
                    <a:pt x="2428341" y="267538"/>
                  </a:lnTo>
                  <a:lnTo>
                    <a:pt x="2426576" y="266661"/>
                  </a:lnTo>
                  <a:lnTo>
                    <a:pt x="2424811" y="266661"/>
                  </a:lnTo>
                  <a:lnTo>
                    <a:pt x="2424811" y="280708"/>
                  </a:lnTo>
                  <a:lnTo>
                    <a:pt x="2423985" y="287286"/>
                  </a:lnTo>
                  <a:lnTo>
                    <a:pt x="2610358" y="551535"/>
                  </a:lnTo>
                  <a:lnTo>
                    <a:pt x="2610358" y="523557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105964" y="6094819"/>
              <a:ext cx="233679" cy="763270"/>
            </a:xfrm>
            <a:custGeom>
              <a:avLst/>
              <a:gdLst/>
              <a:ahLst/>
              <a:cxnLst/>
              <a:rect l="l" t="t" r="r" b="b"/>
              <a:pathLst>
                <a:path w="233679" h="763270">
                  <a:moveTo>
                    <a:pt x="34517" y="618239"/>
                  </a:moveTo>
                  <a:lnTo>
                    <a:pt x="18952" y="673402"/>
                  </a:lnTo>
                  <a:lnTo>
                    <a:pt x="6081" y="733008"/>
                  </a:lnTo>
                  <a:lnTo>
                    <a:pt x="0" y="763119"/>
                  </a:lnTo>
                  <a:lnTo>
                    <a:pt x="5301" y="763119"/>
                  </a:lnTo>
                  <a:lnTo>
                    <a:pt x="50421" y="621531"/>
                  </a:lnTo>
                  <a:lnTo>
                    <a:pt x="34517" y="618239"/>
                  </a:lnTo>
                  <a:close/>
                </a:path>
                <a:path w="233679" h="763270">
                  <a:moveTo>
                    <a:pt x="226188" y="21409"/>
                  </a:moveTo>
                  <a:lnTo>
                    <a:pt x="225363" y="22232"/>
                  </a:lnTo>
                  <a:lnTo>
                    <a:pt x="34517" y="616593"/>
                  </a:lnTo>
                  <a:lnTo>
                    <a:pt x="51245" y="619885"/>
                  </a:lnTo>
                  <a:lnTo>
                    <a:pt x="98132" y="473352"/>
                  </a:lnTo>
                  <a:lnTo>
                    <a:pt x="109766" y="427667"/>
                  </a:lnTo>
                  <a:lnTo>
                    <a:pt x="121694" y="382004"/>
                  </a:lnTo>
                  <a:lnTo>
                    <a:pt x="133916" y="336388"/>
                  </a:lnTo>
                  <a:lnTo>
                    <a:pt x="146433" y="290839"/>
                  </a:lnTo>
                  <a:lnTo>
                    <a:pt x="159244" y="245382"/>
                  </a:lnTo>
                  <a:lnTo>
                    <a:pt x="172350" y="200040"/>
                  </a:lnTo>
                  <a:lnTo>
                    <a:pt x="177652" y="197571"/>
                  </a:lnTo>
                  <a:lnTo>
                    <a:pt x="182010" y="195102"/>
                  </a:lnTo>
                  <a:lnTo>
                    <a:pt x="187312" y="193456"/>
                  </a:lnTo>
                  <a:lnTo>
                    <a:pt x="198999" y="158065"/>
                  </a:lnTo>
                  <a:lnTo>
                    <a:pt x="184720" y="158065"/>
                  </a:lnTo>
                  <a:lnTo>
                    <a:pt x="194010" y="126589"/>
                  </a:lnTo>
                  <a:lnTo>
                    <a:pt x="203378" y="95190"/>
                  </a:lnTo>
                  <a:lnTo>
                    <a:pt x="212900" y="63945"/>
                  </a:lnTo>
                  <a:lnTo>
                    <a:pt x="222654" y="32932"/>
                  </a:lnTo>
                  <a:lnTo>
                    <a:pt x="223596" y="28817"/>
                  </a:lnTo>
                  <a:lnTo>
                    <a:pt x="225363" y="24701"/>
                  </a:lnTo>
                  <a:lnTo>
                    <a:pt x="226188" y="21409"/>
                  </a:lnTo>
                  <a:close/>
                </a:path>
                <a:path w="233679" h="763270">
                  <a:moveTo>
                    <a:pt x="201448" y="150647"/>
                  </a:moveTo>
                  <a:lnTo>
                    <a:pt x="195323" y="153116"/>
                  </a:lnTo>
                  <a:lnTo>
                    <a:pt x="184720" y="158065"/>
                  </a:lnTo>
                  <a:lnTo>
                    <a:pt x="198999" y="158065"/>
                  </a:lnTo>
                  <a:lnTo>
                    <a:pt x="201448" y="150647"/>
                  </a:lnTo>
                  <a:close/>
                </a:path>
                <a:path w="233679" h="763270">
                  <a:moveTo>
                    <a:pt x="233256" y="0"/>
                  </a:moveTo>
                  <a:lnTo>
                    <a:pt x="228897" y="9064"/>
                  </a:lnTo>
                  <a:lnTo>
                    <a:pt x="225363" y="19763"/>
                  </a:lnTo>
                  <a:lnTo>
                    <a:pt x="227130" y="18940"/>
                  </a:lnTo>
                  <a:lnTo>
                    <a:pt x="228897" y="12356"/>
                  </a:lnTo>
                  <a:lnTo>
                    <a:pt x="231489" y="6595"/>
                  </a:lnTo>
                  <a:lnTo>
                    <a:pt x="233256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140481" y="6113759"/>
              <a:ext cx="193040" cy="602615"/>
            </a:xfrm>
            <a:custGeom>
              <a:avLst/>
              <a:gdLst/>
              <a:ahLst/>
              <a:cxnLst/>
              <a:rect l="l" t="t" r="r" b="b"/>
              <a:pathLst>
                <a:path w="193039" h="602615">
                  <a:moveTo>
                    <a:pt x="0" y="597652"/>
                  </a:moveTo>
                  <a:lnTo>
                    <a:pt x="0" y="599298"/>
                  </a:lnTo>
                  <a:lnTo>
                    <a:pt x="15903" y="602590"/>
                  </a:lnTo>
                  <a:lnTo>
                    <a:pt x="16728" y="600944"/>
                  </a:lnTo>
                  <a:lnTo>
                    <a:pt x="0" y="597652"/>
                  </a:lnTo>
                  <a:close/>
                </a:path>
                <a:path w="193039" h="602615">
                  <a:moveTo>
                    <a:pt x="192613" y="0"/>
                  </a:moveTo>
                  <a:lnTo>
                    <a:pt x="190846" y="823"/>
                  </a:lnTo>
                  <a:lnTo>
                    <a:pt x="190846" y="3292"/>
                  </a:lnTo>
                  <a:lnTo>
                    <a:pt x="191671" y="2469"/>
                  </a:lnTo>
                  <a:lnTo>
                    <a:pt x="191671" y="1646"/>
                  </a:lnTo>
                  <a:lnTo>
                    <a:pt x="192613" y="823"/>
                  </a:lnTo>
                  <a:lnTo>
                    <a:pt x="192613" y="0"/>
                  </a:lnTo>
                  <a:close/>
                </a:path>
              </a:pathLst>
            </a:custGeom>
            <a:solidFill>
              <a:srgbClr val="AFD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4545677" y="6603562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0" y="9064"/>
                  </a:moveTo>
                  <a:lnTo>
                    <a:pt x="15079" y="36224"/>
                  </a:lnTo>
                  <a:lnTo>
                    <a:pt x="20380" y="33755"/>
                  </a:lnTo>
                  <a:lnTo>
                    <a:pt x="24739" y="31286"/>
                  </a:lnTo>
                  <a:lnTo>
                    <a:pt x="30040" y="28817"/>
                  </a:lnTo>
                  <a:lnTo>
                    <a:pt x="20380" y="12356"/>
                  </a:lnTo>
                  <a:lnTo>
                    <a:pt x="0" y="9064"/>
                  </a:lnTo>
                  <a:close/>
                </a:path>
                <a:path w="30479" h="36829">
                  <a:moveTo>
                    <a:pt x="13312" y="0"/>
                  </a:moveTo>
                  <a:lnTo>
                    <a:pt x="8835" y="2469"/>
                  </a:lnTo>
                  <a:lnTo>
                    <a:pt x="4476" y="4949"/>
                  </a:lnTo>
                  <a:lnTo>
                    <a:pt x="0" y="7418"/>
                  </a:lnTo>
                  <a:lnTo>
                    <a:pt x="19438" y="10710"/>
                  </a:lnTo>
                  <a:lnTo>
                    <a:pt x="13312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544852" y="6610981"/>
              <a:ext cx="21590" cy="5080"/>
            </a:xfrm>
            <a:custGeom>
              <a:avLst/>
              <a:gdLst/>
              <a:ahLst/>
              <a:cxnLst/>
              <a:rect l="l" t="t" r="r" b="b"/>
              <a:pathLst>
                <a:path w="21589" h="5079">
                  <a:moveTo>
                    <a:pt x="824" y="0"/>
                  </a:moveTo>
                  <a:lnTo>
                    <a:pt x="0" y="0"/>
                  </a:lnTo>
                  <a:lnTo>
                    <a:pt x="824" y="1646"/>
                  </a:lnTo>
                  <a:lnTo>
                    <a:pt x="21205" y="4938"/>
                  </a:lnTo>
                  <a:lnTo>
                    <a:pt x="20262" y="329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AFD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193082" y="2749317"/>
              <a:ext cx="7636509" cy="2676525"/>
            </a:xfrm>
            <a:custGeom>
              <a:avLst/>
              <a:gdLst/>
              <a:ahLst/>
              <a:cxnLst/>
              <a:rect l="l" t="t" r="r" b="b"/>
              <a:pathLst>
                <a:path w="7636509" h="2676525">
                  <a:moveTo>
                    <a:pt x="13312" y="2631834"/>
                  </a:moveTo>
                  <a:lnTo>
                    <a:pt x="8835" y="2637541"/>
                  </a:lnTo>
                  <a:lnTo>
                    <a:pt x="4476" y="2644125"/>
                  </a:lnTo>
                  <a:lnTo>
                    <a:pt x="0" y="2649941"/>
                  </a:lnTo>
                  <a:lnTo>
                    <a:pt x="6243" y="2676278"/>
                  </a:lnTo>
                  <a:lnTo>
                    <a:pt x="10602" y="2669694"/>
                  </a:lnTo>
                  <a:lnTo>
                    <a:pt x="14136" y="2663878"/>
                  </a:lnTo>
                  <a:lnTo>
                    <a:pt x="18613" y="2657294"/>
                  </a:lnTo>
                  <a:lnTo>
                    <a:pt x="13312" y="2631834"/>
                  </a:lnTo>
                  <a:close/>
                </a:path>
                <a:path w="7636509" h="2676525">
                  <a:moveTo>
                    <a:pt x="5222710" y="2203748"/>
                  </a:moveTo>
                  <a:lnTo>
                    <a:pt x="5217409" y="2205394"/>
                  </a:lnTo>
                  <a:lnTo>
                    <a:pt x="5211283" y="2206163"/>
                  </a:lnTo>
                  <a:lnTo>
                    <a:pt x="5205982" y="2207809"/>
                  </a:lnTo>
                  <a:lnTo>
                    <a:pt x="5200681" y="2243254"/>
                  </a:lnTo>
                  <a:lnTo>
                    <a:pt x="5206807" y="2241608"/>
                  </a:lnTo>
                  <a:lnTo>
                    <a:pt x="5212108" y="2240730"/>
                  </a:lnTo>
                  <a:lnTo>
                    <a:pt x="5218352" y="2239084"/>
                  </a:lnTo>
                  <a:lnTo>
                    <a:pt x="5222710" y="2203748"/>
                  </a:lnTo>
                  <a:close/>
                </a:path>
                <a:path w="7636509" h="2676525">
                  <a:moveTo>
                    <a:pt x="7584846" y="192589"/>
                  </a:moveTo>
                  <a:lnTo>
                    <a:pt x="7586833" y="201380"/>
                  </a:lnTo>
                  <a:lnTo>
                    <a:pt x="7588631" y="210407"/>
                  </a:lnTo>
                  <a:lnTo>
                    <a:pt x="7590098" y="219579"/>
                  </a:lnTo>
                  <a:lnTo>
                    <a:pt x="7591090" y="228802"/>
                  </a:lnTo>
                  <a:lnTo>
                    <a:pt x="7629966" y="284000"/>
                  </a:lnTo>
                  <a:lnTo>
                    <a:pt x="7630791" y="277416"/>
                  </a:lnTo>
                  <a:lnTo>
                    <a:pt x="7630791" y="263370"/>
                  </a:lnTo>
                  <a:lnTo>
                    <a:pt x="7634928" y="263370"/>
                  </a:lnTo>
                  <a:lnTo>
                    <a:pt x="7584846" y="192589"/>
                  </a:lnTo>
                  <a:close/>
                </a:path>
                <a:path w="7636509" h="2676525">
                  <a:moveTo>
                    <a:pt x="7634928" y="263370"/>
                  </a:moveTo>
                  <a:lnTo>
                    <a:pt x="7632558" y="263370"/>
                  </a:lnTo>
                  <a:lnTo>
                    <a:pt x="7634325" y="264247"/>
                  </a:lnTo>
                  <a:lnTo>
                    <a:pt x="7636092" y="265016"/>
                  </a:lnTo>
                  <a:lnTo>
                    <a:pt x="7634928" y="263370"/>
                  </a:lnTo>
                  <a:close/>
                </a:path>
                <a:path w="7636509" h="2676525">
                  <a:moveTo>
                    <a:pt x="7437235" y="0"/>
                  </a:moveTo>
                  <a:lnTo>
                    <a:pt x="7443705" y="4296"/>
                  </a:lnTo>
                  <a:lnTo>
                    <a:pt x="7449855" y="8614"/>
                  </a:lnTo>
                  <a:lnTo>
                    <a:pt x="7455674" y="12931"/>
                  </a:lnTo>
                  <a:lnTo>
                    <a:pt x="7461150" y="17228"/>
                  </a:lnTo>
                  <a:lnTo>
                    <a:pt x="7453139" y="4938"/>
                  </a:lnTo>
                  <a:lnTo>
                    <a:pt x="7437235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806501" y="6564056"/>
              <a:ext cx="375285" cy="240029"/>
            </a:xfrm>
            <a:custGeom>
              <a:avLst/>
              <a:gdLst/>
              <a:ahLst/>
              <a:cxnLst/>
              <a:rect l="l" t="t" r="r" b="b"/>
              <a:pathLst>
                <a:path w="375285" h="240029">
                  <a:moveTo>
                    <a:pt x="9777" y="83960"/>
                  </a:moveTo>
                  <a:lnTo>
                    <a:pt x="7068" y="88898"/>
                  </a:lnTo>
                  <a:lnTo>
                    <a:pt x="3534" y="93847"/>
                  </a:lnTo>
                  <a:lnTo>
                    <a:pt x="0" y="97962"/>
                  </a:lnTo>
                  <a:lnTo>
                    <a:pt x="91064" y="239550"/>
                  </a:lnTo>
                  <a:lnTo>
                    <a:pt x="92006" y="231317"/>
                  </a:lnTo>
                  <a:lnTo>
                    <a:pt x="95540" y="216500"/>
                  </a:lnTo>
                  <a:lnTo>
                    <a:pt x="9777" y="83960"/>
                  </a:lnTo>
                  <a:close/>
                </a:path>
                <a:path w="375285" h="240029">
                  <a:moveTo>
                    <a:pt x="308417" y="116069"/>
                  </a:moveTo>
                  <a:lnTo>
                    <a:pt x="293455" y="143240"/>
                  </a:lnTo>
                  <a:lnTo>
                    <a:pt x="298757" y="145709"/>
                  </a:lnTo>
                  <a:lnTo>
                    <a:pt x="303115" y="149001"/>
                  </a:lnTo>
                  <a:lnTo>
                    <a:pt x="307592" y="152293"/>
                  </a:lnTo>
                  <a:lnTo>
                    <a:pt x="324321" y="122653"/>
                  </a:lnTo>
                  <a:lnTo>
                    <a:pt x="308417" y="116069"/>
                  </a:lnTo>
                  <a:close/>
                </a:path>
                <a:path w="375285" h="240029">
                  <a:moveTo>
                    <a:pt x="374742" y="0"/>
                  </a:moveTo>
                  <a:lnTo>
                    <a:pt x="309359" y="115246"/>
                  </a:lnTo>
                  <a:lnTo>
                    <a:pt x="325263" y="121007"/>
                  </a:lnTo>
                  <a:lnTo>
                    <a:pt x="342934" y="88898"/>
                  </a:lnTo>
                  <a:lnTo>
                    <a:pt x="374742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114918" y="667930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942" y="0"/>
                  </a:moveTo>
                  <a:lnTo>
                    <a:pt x="0" y="823"/>
                  </a:lnTo>
                  <a:lnTo>
                    <a:pt x="15903" y="7407"/>
                  </a:lnTo>
                  <a:lnTo>
                    <a:pt x="16846" y="5761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149435" y="5884902"/>
              <a:ext cx="416559" cy="768350"/>
            </a:xfrm>
            <a:custGeom>
              <a:avLst/>
              <a:gdLst/>
              <a:ahLst/>
              <a:cxnLst/>
              <a:rect l="l" t="t" r="r" b="b"/>
              <a:pathLst>
                <a:path w="416560" h="768350">
                  <a:moveTo>
                    <a:pt x="116628" y="529329"/>
                  </a:moveTo>
                  <a:lnTo>
                    <a:pt x="31807" y="679154"/>
                  </a:lnTo>
                  <a:lnTo>
                    <a:pt x="0" y="768052"/>
                  </a:lnTo>
                  <a:lnTo>
                    <a:pt x="77752" y="630584"/>
                  </a:lnTo>
                  <a:lnTo>
                    <a:pt x="78694" y="628115"/>
                  </a:lnTo>
                  <a:lnTo>
                    <a:pt x="79519" y="626469"/>
                  </a:lnTo>
                  <a:lnTo>
                    <a:pt x="80461" y="624000"/>
                  </a:lnTo>
                  <a:lnTo>
                    <a:pt x="83053" y="617405"/>
                  </a:lnTo>
                  <a:lnTo>
                    <a:pt x="84820" y="611644"/>
                  </a:lnTo>
                  <a:lnTo>
                    <a:pt x="86587" y="606705"/>
                  </a:lnTo>
                  <a:lnTo>
                    <a:pt x="101298" y="568326"/>
                  </a:lnTo>
                  <a:lnTo>
                    <a:pt x="108836" y="548942"/>
                  </a:lnTo>
                  <a:lnTo>
                    <a:pt x="116628" y="529329"/>
                  </a:lnTo>
                  <a:close/>
                </a:path>
                <a:path w="416560" h="768350">
                  <a:moveTo>
                    <a:pt x="206750" y="369628"/>
                  </a:moveTo>
                  <a:lnTo>
                    <a:pt x="168816" y="437951"/>
                  </a:lnTo>
                  <a:lnTo>
                    <a:pt x="162482" y="453076"/>
                  </a:lnTo>
                  <a:lnTo>
                    <a:pt x="155430" y="470055"/>
                  </a:lnTo>
                  <a:lnTo>
                    <a:pt x="147561" y="488885"/>
                  </a:lnTo>
                  <a:lnTo>
                    <a:pt x="138775" y="509566"/>
                  </a:lnTo>
                  <a:lnTo>
                    <a:pt x="138775" y="511212"/>
                  </a:lnTo>
                  <a:lnTo>
                    <a:pt x="134402" y="521673"/>
                  </a:lnTo>
                  <a:lnTo>
                    <a:pt x="126715" y="541662"/>
                  </a:lnTo>
                  <a:lnTo>
                    <a:pt x="122872" y="550728"/>
                  </a:lnTo>
                  <a:lnTo>
                    <a:pt x="212993" y="392673"/>
                  </a:lnTo>
                  <a:lnTo>
                    <a:pt x="206750" y="369628"/>
                  </a:lnTo>
                  <a:close/>
                </a:path>
                <a:path w="416560" h="768350">
                  <a:moveTo>
                    <a:pt x="129940" y="507097"/>
                  </a:moveTo>
                  <a:lnTo>
                    <a:pt x="128998" y="507097"/>
                  </a:lnTo>
                  <a:lnTo>
                    <a:pt x="138775" y="510389"/>
                  </a:lnTo>
                  <a:lnTo>
                    <a:pt x="129940" y="507097"/>
                  </a:lnTo>
                  <a:close/>
                </a:path>
                <a:path w="416560" h="768350">
                  <a:moveTo>
                    <a:pt x="313718" y="181110"/>
                  </a:moveTo>
                  <a:lnTo>
                    <a:pt x="208517" y="367159"/>
                  </a:lnTo>
                  <a:lnTo>
                    <a:pt x="214761" y="390204"/>
                  </a:lnTo>
                  <a:lnTo>
                    <a:pt x="327855" y="189341"/>
                  </a:lnTo>
                  <a:lnTo>
                    <a:pt x="313718" y="181110"/>
                  </a:lnTo>
                  <a:close/>
                </a:path>
                <a:path w="416560" h="768350">
                  <a:moveTo>
                    <a:pt x="384402" y="74917"/>
                  </a:moveTo>
                  <a:lnTo>
                    <a:pt x="373799" y="74917"/>
                  </a:lnTo>
                  <a:lnTo>
                    <a:pt x="314543" y="179464"/>
                  </a:lnTo>
                  <a:lnTo>
                    <a:pt x="328679" y="187695"/>
                  </a:lnTo>
                  <a:lnTo>
                    <a:pt x="364139" y="125956"/>
                  </a:lnTo>
                  <a:lnTo>
                    <a:pt x="369293" y="113000"/>
                  </a:lnTo>
                  <a:lnTo>
                    <a:pt x="374270" y="100124"/>
                  </a:lnTo>
                  <a:lnTo>
                    <a:pt x="379248" y="87404"/>
                  </a:lnTo>
                  <a:lnTo>
                    <a:pt x="384402" y="74917"/>
                  </a:lnTo>
                  <a:close/>
                </a:path>
                <a:path w="416560" h="768350">
                  <a:moveTo>
                    <a:pt x="416209" y="0"/>
                  </a:moveTo>
                  <a:lnTo>
                    <a:pt x="374742" y="73271"/>
                  </a:lnTo>
                  <a:lnTo>
                    <a:pt x="385344" y="73271"/>
                  </a:lnTo>
                  <a:lnTo>
                    <a:pt x="393149" y="54759"/>
                  </a:lnTo>
                  <a:lnTo>
                    <a:pt x="400777" y="36327"/>
                  </a:lnTo>
                  <a:lnTo>
                    <a:pt x="408405" y="18048"/>
                  </a:lnTo>
                  <a:lnTo>
                    <a:pt x="416209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3356185" y="5958174"/>
              <a:ext cx="179070" cy="319405"/>
            </a:xfrm>
            <a:custGeom>
              <a:avLst/>
              <a:gdLst/>
              <a:ahLst/>
              <a:cxnLst/>
              <a:rect l="l" t="t" r="r" b="b"/>
              <a:pathLst>
                <a:path w="179070" h="319404">
                  <a:moveTo>
                    <a:pt x="1767" y="293888"/>
                  </a:moveTo>
                  <a:lnTo>
                    <a:pt x="0" y="296357"/>
                  </a:lnTo>
                  <a:lnTo>
                    <a:pt x="6243" y="319402"/>
                  </a:lnTo>
                  <a:lnTo>
                    <a:pt x="8010" y="316932"/>
                  </a:lnTo>
                  <a:lnTo>
                    <a:pt x="1767" y="293888"/>
                  </a:lnTo>
                  <a:close/>
                </a:path>
                <a:path w="179070" h="319404">
                  <a:moveTo>
                    <a:pt x="107792" y="106192"/>
                  </a:moveTo>
                  <a:lnTo>
                    <a:pt x="106968" y="107839"/>
                  </a:lnTo>
                  <a:lnTo>
                    <a:pt x="121104" y="116069"/>
                  </a:lnTo>
                  <a:lnTo>
                    <a:pt x="121929" y="114423"/>
                  </a:lnTo>
                  <a:lnTo>
                    <a:pt x="107792" y="106192"/>
                  </a:lnTo>
                  <a:close/>
                </a:path>
                <a:path w="179070" h="319404">
                  <a:moveTo>
                    <a:pt x="178594" y="0"/>
                  </a:moveTo>
                  <a:lnTo>
                    <a:pt x="167991" y="0"/>
                  </a:lnTo>
                  <a:lnTo>
                    <a:pt x="167049" y="1646"/>
                  </a:lnTo>
                  <a:lnTo>
                    <a:pt x="177652" y="1646"/>
                  </a:lnTo>
                  <a:lnTo>
                    <a:pt x="178594" y="823"/>
                  </a:lnTo>
                  <a:lnTo>
                    <a:pt x="178594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3582491" y="5050184"/>
              <a:ext cx="473075" cy="838835"/>
            </a:xfrm>
            <a:custGeom>
              <a:avLst/>
              <a:gdLst/>
              <a:ahLst/>
              <a:cxnLst/>
              <a:rect l="l" t="t" r="r" b="b"/>
              <a:pathLst>
                <a:path w="473075" h="838835">
                  <a:moveTo>
                    <a:pt x="160805" y="521033"/>
                  </a:moveTo>
                  <a:lnTo>
                    <a:pt x="75985" y="670935"/>
                  </a:lnTo>
                  <a:lnTo>
                    <a:pt x="56276" y="712436"/>
                  </a:lnTo>
                  <a:lnTo>
                    <a:pt x="36976" y="754254"/>
                  </a:lnTo>
                  <a:lnTo>
                    <a:pt x="18184" y="796388"/>
                  </a:lnTo>
                  <a:lnTo>
                    <a:pt x="0" y="838833"/>
                  </a:lnTo>
                  <a:lnTo>
                    <a:pt x="176709" y="526849"/>
                  </a:lnTo>
                  <a:lnTo>
                    <a:pt x="160805" y="521033"/>
                  </a:lnTo>
                  <a:close/>
                </a:path>
                <a:path w="473075" h="838835">
                  <a:moveTo>
                    <a:pt x="277434" y="348197"/>
                  </a:moveTo>
                  <a:lnTo>
                    <a:pt x="255404" y="354013"/>
                  </a:lnTo>
                  <a:lnTo>
                    <a:pt x="161630" y="519387"/>
                  </a:lnTo>
                  <a:lnTo>
                    <a:pt x="177534" y="525971"/>
                  </a:lnTo>
                  <a:lnTo>
                    <a:pt x="277434" y="348197"/>
                  </a:lnTo>
                  <a:close/>
                </a:path>
                <a:path w="473075" h="838835">
                  <a:moveTo>
                    <a:pt x="465688" y="0"/>
                  </a:moveTo>
                  <a:lnTo>
                    <a:pt x="455098" y="15409"/>
                  </a:lnTo>
                  <a:lnTo>
                    <a:pt x="444586" y="30849"/>
                  </a:lnTo>
                  <a:lnTo>
                    <a:pt x="434228" y="46310"/>
                  </a:lnTo>
                  <a:lnTo>
                    <a:pt x="424103" y="61782"/>
                  </a:lnTo>
                  <a:lnTo>
                    <a:pt x="419650" y="67941"/>
                  </a:lnTo>
                  <a:lnTo>
                    <a:pt x="415429" y="74017"/>
                  </a:lnTo>
                  <a:lnTo>
                    <a:pt x="411363" y="79930"/>
                  </a:lnTo>
                  <a:lnTo>
                    <a:pt x="407374" y="85595"/>
                  </a:lnTo>
                  <a:lnTo>
                    <a:pt x="257171" y="352367"/>
                  </a:lnTo>
                  <a:lnTo>
                    <a:pt x="278376" y="346551"/>
                  </a:lnTo>
                  <a:lnTo>
                    <a:pt x="467455" y="13168"/>
                  </a:lnTo>
                  <a:lnTo>
                    <a:pt x="472757" y="5706"/>
                  </a:lnTo>
                  <a:lnTo>
                    <a:pt x="470047" y="4060"/>
                  </a:lnTo>
                  <a:lnTo>
                    <a:pt x="467455" y="2414"/>
                  </a:lnTo>
                  <a:lnTo>
                    <a:pt x="465688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2" name="object 672"/>
            <p:cNvPicPr/>
            <p:nvPr/>
          </p:nvPicPr>
          <p:blipFill>
            <a:blip r:embed="rId580" cstate="print"/>
            <a:stretch>
              <a:fillRect/>
            </a:stretch>
          </p:blipFill>
          <p:spPr>
            <a:xfrm>
              <a:off x="3743297" y="5396735"/>
              <a:ext cx="117570" cy="180298"/>
            </a:xfrm>
            <a:prstGeom prst="rect">
              <a:avLst/>
            </a:prstGeom>
          </p:spPr>
        </p:pic>
        <p:sp>
          <p:nvSpPr>
            <p:cNvPr id="673" name="object 673"/>
            <p:cNvSpPr/>
            <p:nvPr/>
          </p:nvSpPr>
          <p:spPr>
            <a:xfrm>
              <a:off x="3227187" y="5721119"/>
              <a:ext cx="431800" cy="794385"/>
            </a:xfrm>
            <a:custGeom>
              <a:avLst/>
              <a:gdLst/>
              <a:ahLst/>
              <a:cxnLst/>
              <a:rect l="l" t="t" r="r" b="b"/>
              <a:pathLst>
                <a:path w="431800" h="794384">
                  <a:moveTo>
                    <a:pt x="51245" y="670880"/>
                  </a:moveTo>
                  <a:lnTo>
                    <a:pt x="31084" y="712726"/>
                  </a:lnTo>
                  <a:lnTo>
                    <a:pt x="8835" y="770489"/>
                  </a:lnTo>
                  <a:lnTo>
                    <a:pt x="5301" y="781188"/>
                  </a:lnTo>
                  <a:lnTo>
                    <a:pt x="2709" y="787783"/>
                  </a:lnTo>
                  <a:lnTo>
                    <a:pt x="1767" y="790252"/>
                  </a:lnTo>
                  <a:lnTo>
                    <a:pt x="942" y="791898"/>
                  </a:lnTo>
                  <a:lnTo>
                    <a:pt x="0" y="794367"/>
                  </a:lnTo>
                  <a:lnTo>
                    <a:pt x="45119" y="714511"/>
                  </a:lnTo>
                  <a:lnTo>
                    <a:pt x="48963" y="705445"/>
                  </a:lnTo>
                  <a:lnTo>
                    <a:pt x="56650" y="685456"/>
                  </a:lnTo>
                  <a:lnTo>
                    <a:pt x="61023" y="674995"/>
                  </a:lnTo>
                  <a:lnTo>
                    <a:pt x="61023" y="674172"/>
                  </a:lnTo>
                  <a:lnTo>
                    <a:pt x="51245" y="670880"/>
                  </a:lnTo>
                  <a:close/>
                </a:path>
                <a:path w="431800" h="794384">
                  <a:moveTo>
                    <a:pt x="91064" y="601734"/>
                  </a:moveTo>
                  <a:lnTo>
                    <a:pt x="52188" y="670880"/>
                  </a:lnTo>
                  <a:lnTo>
                    <a:pt x="61023" y="674172"/>
                  </a:lnTo>
                  <a:lnTo>
                    <a:pt x="61023" y="673349"/>
                  </a:lnTo>
                  <a:lnTo>
                    <a:pt x="69809" y="652669"/>
                  </a:lnTo>
                  <a:lnTo>
                    <a:pt x="77678" y="633838"/>
                  </a:lnTo>
                  <a:lnTo>
                    <a:pt x="84730" y="616859"/>
                  </a:lnTo>
                  <a:lnTo>
                    <a:pt x="91064" y="601734"/>
                  </a:lnTo>
                  <a:close/>
                </a:path>
                <a:path w="431800" h="794384">
                  <a:moveTo>
                    <a:pt x="315485" y="237878"/>
                  </a:moveTo>
                  <a:lnTo>
                    <a:pt x="306650" y="238701"/>
                  </a:lnTo>
                  <a:lnTo>
                    <a:pt x="301496" y="251188"/>
                  </a:lnTo>
                  <a:lnTo>
                    <a:pt x="296518" y="263907"/>
                  </a:lnTo>
                  <a:lnTo>
                    <a:pt x="291541" y="276783"/>
                  </a:lnTo>
                  <a:lnTo>
                    <a:pt x="286387" y="289739"/>
                  </a:lnTo>
                  <a:lnTo>
                    <a:pt x="315485" y="237878"/>
                  </a:lnTo>
                  <a:close/>
                </a:path>
                <a:path w="431800" h="794384">
                  <a:moveTo>
                    <a:pt x="431289" y="0"/>
                  </a:moveTo>
                  <a:lnTo>
                    <a:pt x="338457" y="163783"/>
                  </a:lnTo>
                  <a:lnTo>
                    <a:pt x="330653" y="181832"/>
                  </a:lnTo>
                  <a:lnTo>
                    <a:pt x="323025" y="200110"/>
                  </a:lnTo>
                  <a:lnTo>
                    <a:pt x="315397" y="218543"/>
                  </a:lnTo>
                  <a:lnTo>
                    <a:pt x="307592" y="237054"/>
                  </a:lnTo>
                  <a:lnTo>
                    <a:pt x="316427" y="236231"/>
                  </a:lnTo>
                  <a:lnTo>
                    <a:pt x="355304" y="167898"/>
                  </a:lnTo>
                  <a:lnTo>
                    <a:pt x="373488" y="125453"/>
                  </a:lnTo>
                  <a:lnTo>
                    <a:pt x="392280" y="83319"/>
                  </a:lnTo>
                  <a:lnTo>
                    <a:pt x="411580" y="41500"/>
                  </a:lnTo>
                  <a:lnTo>
                    <a:pt x="431289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3533837" y="595735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39">
                  <a:moveTo>
                    <a:pt x="9777" y="0"/>
                  </a:moveTo>
                  <a:lnTo>
                    <a:pt x="942" y="823"/>
                  </a:lnTo>
                  <a:lnTo>
                    <a:pt x="942" y="1646"/>
                  </a:lnTo>
                  <a:lnTo>
                    <a:pt x="0" y="2469"/>
                  </a:lnTo>
                  <a:lnTo>
                    <a:pt x="8835" y="1646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3989866" y="5045246"/>
              <a:ext cx="58419" cy="90805"/>
            </a:xfrm>
            <a:custGeom>
              <a:avLst/>
              <a:gdLst/>
              <a:ahLst/>
              <a:cxnLst/>
              <a:rect l="l" t="t" r="r" b="b"/>
              <a:pathLst>
                <a:path w="58420" h="90804">
                  <a:moveTo>
                    <a:pt x="53012" y="0"/>
                  </a:moveTo>
                  <a:lnTo>
                    <a:pt x="45944" y="9876"/>
                  </a:lnTo>
                  <a:lnTo>
                    <a:pt x="0" y="90533"/>
                  </a:lnTo>
                  <a:lnTo>
                    <a:pt x="16728" y="66720"/>
                  </a:lnTo>
                  <a:lnTo>
                    <a:pt x="26854" y="51249"/>
                  </a:lnTo>
                  <a:lnTo>
                    <a:pt x="37212" y="35788"/>
                  </a:lnTo>
                  <a:lnTo>
                    <a:pt x="58314" y="4938"/>
                  </a:lnTo>
                  <a:lnTo>
                    <a:pt x="53012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2721680" y="4186659"/>
              <a:ext cx="1445895" cy="2506980"/>
            </a:xfrm>
            <a:custGeom>
              <a:avLst/>
              <a:gdLst/>
              <a:ahLst/>
              <a:cxnLst/>
              <a:rect l="l" t="t" r="r" b="b"/>
              <a:pathLst>
                <a:path w="1445895" h="2506979">
                  <a:moveTo>
                    <a:pt x="268716" y="2440781"/>
                  </a:moveTo>
                  <a:lnTo>
                    <a:pt x="275784" y="2506635"/>
                  </a:lnTo>
                  <a:lnTo>
                    <a:pt x="281086" y="2504989"/>
                  </a:lnTo>
                  <a:lnTo>
                    <a:pt x="286387" y="2504166"/>
                  </a:lnTo>
                  <a:lnTo>
                    <a:pt x="292513" y="2503343"/>
                  </a:lnTo>
                  <a:lnTo>
                    <a:pt x="285444" y="2448189"/>
                  </a:lnTo>
                  <a:lnTo>
                    <a:pt x="268716" y="2440781"/>
                  </a:lnTo>
                  <a:close/>
                </a:path>
                <a:path w="1445895" h="2506979">
                  <a:moveTo>
                    <a:pt x="398539" y="1861247"/>
                  </a:moveTo>
                  <a:lnTo>
                    <a:pt x="379100" y="1870300"/>
                  </a:lnTo>
                  <a:lnTo>
                    <a:pt x="251870" y="2276965"/>
                  </a:lnTo>
                  <a:lnTo>
                    <a:pt x="251974" y="2279434"/>
                  </a:lnTo>
                  <a:lnTo>
                    <a:pt x="252812" y="2292603"/>
                  </a:lnTo>
                  <a:lnTo>
                    <a:pt x="253637" y="2309886"/>
                  </a:lnTo>
                  <a:lnTo>
                    <a:pt x="267773" y="2438312"/>
                  </a:lnTo>
                  <a:lnTo>
                    <a:pt x="285444" y="2445720"/>
                  </a:lnTo>
                  <a:lnTo>
                    <a:pt x="269636" y="2309886"/>
                  </a:lnTo>
                  <a:lnTo>
                    <a:pt x="269541" y="2292603"/>
                  </a:lnTo>
                  <a:lnTo>
                    <a:pt x="268716" y="2278611"/>
                  </a:lnTo>
                  <a:lnTo>
                    <a:pt x="398539" y="1861247"/>
                  </a:lnTo>
                  <a:close/>
                </a:path>
                <a:path w="1445895" h="2506979">
                  <a:moveTo>
                    <a:pt x="134417" y="1982254"/>
                  </a:moveTo>
                  <a:lnTo>
                    <a:pt x="112269" y="1992131"/>
                  </a:lnTo>
                  <a:lnTo>
                    <a:pt x="95423" y="2033293"/>
                  </a:lnTo>
                  <a:lnTo>
                    <a:pt x="95423" y="2034116"/>
                  </a:lnTo>
                  <a:lnTo>
                    <a:pt x="59256" y="2120556"/>
                  </a:lnTo>
                  <a:lnTo>
                    <a:pt x="59256" y="2121379"/>
                  </a:lnTo>
                  <a:lnTo>
                    <a:pt x="52188" y="2139486"/>
                  </a:lnTo>
                  <a:lnTo>
                    <a:pt x="49478" y="2145247"/>
                  </a:lnTo>
                  <a:lnTo>
                    <a:pt x="3534" y="2267078"/>
                  </a:lnTo>
                  <a:lnTo>
                    <a:pt x="0" y="2277788"/>
                  </a:lnTo>
                  <a:lnTo>
                    <a:pt x="10602" y="2279434"/>
                  </a:lnTo>
                  <a:lnTo>
                    <a:pt x="15903" y="2281080"/>
                  </a:lnTo>
                  <a:lnTo>
                    <a:pt x="19438" y="2272027"/>
                  </a:lnTo>
                  <a:lnTo>
                    <a:pt x="65382" y="2150185"/>
                  </a:lnTo>
                  <a:lnTo>
                    <a:pt x="67149" y="2145247"/>
                  </a:lnTo>
                  <a:lnTo>
                    <a:pt x="75160" y="2126318"/>
                  </a:lnTo>
                  <a:lnTo>
                    <a:pt x="110502" y="2039054"/>
                  </a:lnTo>
                  <a:lnTo>
                    <a:pt x="134417" y="1982254"/>
                  </a:lnTo>
                  <a:close/>
                </a:path>
                <a:path w="1445895" h="2506979">
                  <a:moveTo>
                    <a:pt x="265182" y="1657914"/>
                  </a:moveTo>
                  <a:lnTo>
                    <a:pt x="228073" y="1734467"/>
                  </a:lnTo>
                  <a:lnTo>
                    <a:pt x="221829" y="1747635"/>
                  </a:lnTo>
                  <a:lnTo>
                    <a:pt x="164457" y="1871123"/>
                  </a:lnTo>
                  <a:lnTo>
                    <a:pt x="164457" y="1872769"/>
                  </a:lnTo>
                  <a:lnTo>
                    <a:pt x="129115" y="1954260"/>
                  </a:lnTo>
                  <a:lnTo>
                    <a:pt x="124639" y="1963324"/>
                  </a:lnTo>
                  <a:lnTo>
                    <a:pt x="114036" y="1990484"/>
                  </a:lnTo>
                  <a:lnTo>
                    <a:pt x="136184" y="1979785"/>
                  </a:lnTo>
                  <a:lnTo>
                    <a:pt x="137951" y="1975670"/>
                  </a:lnTo>
                  <a:lnTo>
                    <a:pt x="140543" y="1969086"/>
                  </a:lnTo>
                  <a:lnTo>
                    <a:pt x="144077" y="1960021"/>
                  </a:lnTo>
                  <a:lnTo>
                    <a:pt x="179419" y="1878530"/>
                  </a:lnTo>
                  <a:lnTo>
                    <a:pt x="180361" y="1877707"/>
                  </a:lnTo>
                  <a:lnTo>
                    <a:pt x="236908" y="1754220"/>
                  </a:lnTo>
                  <a:lnTo>
                    <a:pt x="243034" y="1740228"/>
                  </a:lnTo>
                  <a:lnTo>
                    <a:pt x="280143" y="1664498"/>
                  </a:lnTo>
                  <a:lnTo>
                    <a:pt x="265182" y="1657914"/>
                  </a:lnTo>
                  <a:close/>
                </a:path>
                <a:path w="1445895" h="2506979">
                  <a:moveTo>
                    <a:pt x="424220" y="1724590"/>
                  </a:moveTo>
                  <a:lnTo>
                    <a:pt x="379100" y="1868654"/>
                  </a:lnTo>
                  <a:lnTo>
                    <a:pt x="399481" y="1859590"/>
                  </a:lnTo>
                  <a:lnTo>
                    <a:pt x="439182" y="1731175"/>
                  </a:lnTo>
                  <a:lnTo>
                    <a:pt x="424220" y="1724590"/>
                  </a:lnTo>
                  <a:close/>
                </a:path>
                <a:path w="1445895" h="2506979">
                  <a:moveTo>
                    <a:pt x="572656" y="1305547"/>
                  </a:moveTo>
                  <a:lnTo>
                    <a:pt x="554985" y="1305547"/>
                  </a:lnTo>
                  <a:lnTo>
                    <a:pt x="425045" y="1723767"/>
                  </a:lnTo>
                  <a:lnTo>
                    <a:pt x="440124" y="1729529"/>
                  </a:lnTo>
                  <a:lnTo>
                    <a:pt x="572656" y="1305547"/>
                  </a:lnTo>
                  <a:close/>
                </a:path>
                <a:path w="1445895" h="2506979">
                  <a:moveTo>
                    <a:pt x="470165" y="1309717"/>
                  </a:moveTo>
                  <a:lnTo>
                    <a:pt x="450727" y="1310485"/>
                  </a:lnTo>
                  <a:lnTo>
                    <a:pt x="410908" y="1380497"/>
                  </a:lnTo>
                  <a:lnTo>
                    <a:pt x="410084" y="1381266"/>
                  </a:lnTo>
                  <a:lnTo>
                    <a:pt x="357071" y="1479261"/>
                  </a:lnTo>
                  <a:lnTo>
                    <a:pt x="281910" y="1624982"/>
                  </a:lnTo>
                  <a:lnTo>
                    <a:pt x="266006" y="1656268"/>
                  </a:lnTo>
                  <a:lnTo>
                    <a:pt x="281086" y="1662852"/>
                  </a:lnTo>
                  <a:lnTo>
                    <a:pt x="296047" y="1633212"/>
                  </a:lnTo>
                  <a:lnTo>
                    <a:pt x="296989" y="1631566"/>
                  </a:lnTo>
                  <a:lnTo>
                    <a:pt x="372032" y="1485846"/>
                  </a:lnTo>
                  <a:lnTo>
                    <a:pt x="418919" y="1400250"/>
                  </a:lnTo>
                  <a:lnTo>
                    <a:pt x="425045" y="1388728"/>
                  </a:lnTo>
                  <a:lnTo>
                    <a:pt x="425045" y="1387850"/>
                  </a:lnTo>
                  <a:lnTo>
                    <a:pt x="470165" y="1309717"/>
                  </a:lnTo>
                  <a:close/>
                </a:path>
                <a:path w="1445895" h="2506979">
                  <a:moveTo>
                    <a:pt x="639806" y="1001025"/>
                  </a:moveTo>
                  <a:lnTo>
                    <a:pt x="605407" y="1054467"/>
                  </a:lnTo>
                  <a:lnTo>
                    <a:pt x="550627" y="1140940"/>
                  </a:lnTo>
                  <a:lnTo>
                    <a:pt x="550627" y="1141709"/>
                  </a:lnTo>
                  <a:lnTo>
                    <a:pt x="487011" y="1246289"/>
                  </a:lnTo>
                  <a:lnTo>
                    <a:pt x="479000" y="1261103"/>
                  </a:lnTo>
                  <a:lnTo>
                    <a:pt x="451669" y="1308839"/>
                  </a:lnTo>
                  <a:lnTo>
                    <a:pt x="471107" y="1308071"/>
                  </a:lnTo>
                  <a:lnTo>
                    <a:pt x="494080" y="1268565"/>
                  </a:lnTo>
                  <a:lnTo>
                    <a:pt x="501973" y="1253751"/>
                  </a:lnTo>
                  <a:lnTo>
                    <a:pt x="564763" y="1149171"/>
                  </a:lnTo>
                  <a:lnTo>
                    <a:pt x="619543" y="1061929"/>
                  </a:lnTo>
                  <a:lnTo>
                    <a:pt x="641573" y="1027362"/>
                  </a:lnTo>
                  <a:lnTo>
                    <a:pt x="654330" y="1027362"/>
                  </a:lnTo>
                  <a:lnTo>
                    <a:pt x="639806" y="1001025"/>
                  </a:lnTo>
                  <a:close/>
                </a:path>
                <a:path w="1445895" h="2506979">
                  <a:moveTo>
                    <a:pt x="654330" y="1027362"/>
                  </a:moveTo>
                  <a:lnTo>
                    <a:pt x="641573" y="1027362"/>
                  </a:lnTo>
                  <a:lnTo>
                    <a:pt x="554985" y="1304779"/>
                  </a:lnTo>
                  <a:lnTo>
                    <a:pt x="572656" y="1303901"/>
                  </a:lnTo>
                  <a:lnTo>
                    <a:pt x="657477" y="1033069"/>
                  </a:lnTo>
                  <a:lnTo>
                    <a:pt x="654330" y="1027362"/>
                  </a:lnTo>
                  <a:close/>
                </a:path>
                <a:path w="1445895" h="2506979">
                  <a:moveTo>
                    <a:pt x="693761" y="916198"/>
                  </a:moveTo>
                  <a:lnTo>
                    <a:pt x="661954" y="965580"/>
                  </a:lnTo>
                  <a:lnTo>
                    <a:pt x="660187" y="968872"/>
                  </a:lnTo>
                  <a:lnTo>
                    <a:pt x="640748" y="998501"/>
                  </a:lnTo>
                  <a:lnTo>
                    <a:pt x="658419" y="1030654"/>
                  </a:lnTo>
                  <a:lnTo>
                    <a:pt x="675148" y="974688"/>
                  </a:lnTo>
                  <a:lnTo>
                    <a:pt x="712302" y="919490"/>
                  </a:lnTo>
                  <a:lnTo>
                    <a:pt x="692819" y="919490"/>
                  </a:lnTo>
                  <a:lnTo>
                    <a:pt x="693761" y="916198"/>
                  </a:lnTo>
                  <a:close/>
                </a:path>
                <a:path w="1445895" h="2506979">
                  <a:moveTo>
                    <a:pt x="887317" y="644488"/>
                  </a:moveTo>
                  <a:lnTo>
                    <a:pt x="866112" y="672581"/>
                  </a:lnTo>
                  <a:lnTo>
                    <a:pt x="866112" y="673349"/>
                  </a:lnTo>
                  <a:lnTo>
                    <a:pt x="796253" y="769698"/>
                  </a:lnTo>
                  <a:lnTo>
                    <a:pt x="783059" y="788573"/>
                  </a:lnTo>
                  <a:lnTo>
                    <a:pt x="702597" y="904676"/>
                  </a:lnTo>
                  <a:lnTo>
                    <a:pt x="702597" y="905444"/>
                  </a:lnTo>
                  <a:lnTo>
                    <a:pt x="692819" y="919490"/>
                  </a:lnTo>
                  <a:lnTo>
                    <a:pt x="712302" y="919490"/>
                  </a:lnTo>
                  <a:lnTo>
                    <a:pt x="716734" y="912906"/>
                  </a:lnTo>
                  <a:lnTo>
                    <a:pt x="797195" y="796804"/>
                  </a:lnTo>
                  <a:lnTo>
                    <a:pt x="809565" y="777929"/>
                  </a:lnTo>
                  <a:lnTo>
                    <a:pt x="879306" y="681579"/>
                  </a:lnTo>
                  <a:lnTo>
                    <a:pt x="882841" y="677519"/>
                  </a:lnTo>
                  <a:lnTo>
                    <a:pt x="887317" y="644488"/>
                  </a:lnTo>
                  <a:close/>
                </a:path>
                <a:path w="1445895" h="2506979">
                  <a:moveTo>
                    <a:pt x="1416621" y="18106"/>
                  </a:moveTo>
                  <a:lnTo>
                    <a:pt x="1336160" y="104470"/>
                  </a:lnTo>
                  <a:lnTo>
                    <a:pt x="1335335" y="104470"/>
                  </a:lnTo>
                  <a:lnTo>
                    <a:pt x="1325557" y="115992"/>
                  </a:lnTo>
                  <a:lnTo>
                    <a:pt x="1226600" y="225510"/>
                  </a:lnTo>
                  <a:lnTo>
                    <a:pt x="1223065" y="229680"/>
                  </a:lnTo>
                  <a:lnTo>
                    <a:pt x="1170995" y="289707"/>
                  </a:lnTo>
                  <a:lnTo>
                    <a:pt x="1169228" y="292231"/>
                  </a:lnTo>
                  <a:lnTo>
                    <a:pt x="1165694" y="296291"/>
                  </a:lnTo>
                  <a:lnTo>
                    <a:pt x="1106437" y="366303"/>
                  </a:lnTo>
                  <a:lnTo>
                    <a:pt x="1041055" y="446192"/>
                  </a:lnTo>
                  <a:lnTo>
                    <a:pt x="1040112" y="446960"/>
                  </a:lnTo>
                  <a:lnTo>
                    <a:pt x="962360" y="545724"/>
                  </a:lnTo>
                  <a:lnTo>
                    <a:pt x="951757" y="558893"/>
                  </a:lnTo>
                  <a:lnTo>
                    <a:pt x="890851" y="640428"/>
                  </a:lnTo>
                  <a:lnTo>
                    <a:pt x="886375" y="673349"/>
                  </a:lnTo>
                  <a:lnTo>
                    <a:pt x="965894" y="568001"/>
                  </a:lnTo>
                  <a:lnTo>
                    <a:pt x="975672" y="554832"/>
                  </a:lnTo>
                  <a:lnTo>
                    <a:pt x="1054249" y="456069"/>
                  </a:lnTo>
                  <a:lnTo>
                    <a:pt x="1054249" y="455191"/>
                  </a:lnTo>
                  <a:lnTo>
                    <a:pt x="1119749" y="376180"/>
                  </a:lnTo>
                  <a:lnTo>
                    <a:pt x="1178888" y="306167"/>
                  </a:lnTo>
                  <a:lnTo>
                    <a:pt x="1182422" y="302107"/>
                  </a:lnTo>
                  <a:lnTo>
                    <a:pt x="1184189" y="299583"/>
                  </a:lnTo>
                  <a:lnTo>
                    <a:pt x="1236378" y="238679"/>
                  </a:lnTo>
                  <a:lnTo>
                    <a:pt x="1239912" y="235386"/>
                  </a:lnTo>
                  <a:lnTo>
                    <a:pt x="1337927" y="125868"/>
                  </a:lnTo>
                  <a:lnTo>
                    <a:pt x="1348529" y="115224"/>
                  </a:lnTo>
                  <a:lnTo>
                    <a:pt x="1426282" y="32043"/>
                  </a:lnTo>
                  <a:lnTo>
                    <a:pt x="1416621" y="18106"/>
                  </a:lnTo>
                  <a:close/>
                </a:path>
                <a:path w="1445895" h="2506979">
                  <a:moveTo>
                    <a:pt x="1435235" y="0"/>
                  </a:moveTo>
                  <a:lnTo>
                    <a:pt x="1425457" y="8998"/>
                  </a:lnTo>
                  <a:lnTo>
                    <a:pt x="1425457" y="9876"/>
                  </a:lnTo>
                  <a:lnTo>
                    <a:pt x="1420980" y="13936"/>
                  </a:lnTo>
                  <a:lnTo>
                    <a:pt x="1418388" y="16460"/>
                  </a:lnTo>
                  <a:lnTo>
                    <a:pt x="1427224" y="30397"/>
                  </a:lnTo>
                  <a:lnTo>
                    <a:pt x="1433468" y="24690"/>
                  </a:lnTo>
                  <a:lnTo>
                    <a:pt x="1437827" y="19752"/>
                  </a:lnTo>
                  <a:lnTo>
                    <a:pt x="1445837" y="11522"/>
                  </a:lnTo>
                  <a:lnTo>
                    <a:pt x="1442303" y="7352"/>
                  </a:lnTo>
                  <a:lnTo>
                    <a:pt x="1438769" y="4060"/>
                  </a:lnTo>
                  <a:lnTo>
                    <a:pt x="1435235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2833950" y="4203119"/>
              <a:ext cx="1315085" cy="2432050"/>
            </a:xfrm>
            <a:custGeom>
              <a:avLst/>
              <a:gdLst/>
              <a:ahLst/>
              <a:cxnLst/>
              <a:rect l="l" t="t" r="r" b="b"/>
              <a:pathLst>
                <a:path w="1315085" h="2432050">
                  <a:moveTo>
                    <a:pt x="155504" y="2421852"/>
                  </a:moveTo>
                  <a:lnTo>
                    <a:pt x="156446" y="2424321"/>
                  </a:lnTo>
                  <a:lnTo>
                    <a:pt x="173175" y="2431728"/>
                  </a:lnTo>
                  <a:lnTo>
                    <a:pt x="173175" y="2429259"/>
                  </a:lnTo>
                  <a:lnTo>
                    <a:pt x="155504" y="2421852"/>
                  </a:lnTo>
                  <a:close/>
                </a:path>
                <a:path w="1315085" h="2432050">
                  <a:moveTo>
                    <a:pt x="23914" y="1963324"/>
                  </a:moveTo>
                  <a:lnTo>
                    <a:pt x="1767" y="1974024"/>
                  </a:lnTo>
                  <a:lnTo>
                    <a:pt x="0" y="1975670"/>
                  </a:lnTo>
                  <a:lnTo>
                    <a:pt x="22147" y="1965794"/>
                  </a:lnTo>
                  <a:lnTo>
                    <a:pt x="23914" y="1963324"/>
                  </a:lnTo>
                  <a:close/>
                </a:path>
                <a:path w="1315085" h="2432050">
                  <a:moveTo>
                    <a:pt x="287211" y="1843129"/>
                  </a:moveTo>
                  <a:lnTo>
                    <a:pt x="266831" y="1852193"/>
                  </a:lnTo>
                  <a:lnTo>
                    <a:pt x="266831" y="1853839"/>
                  </a:lnTo>
                  <a:lnTo>
                    <a:pt x="286269" y="1844786"/>
                  </a:lnTo>
                  <a:lnTo>
                    <a:pt x="287211" y="1843129"/>
                  </a:lnTo>
                  <a:close/>
                </a:path>
                <a:path w="1315085" h="2432050">
                  <a:moveTo>
                    <a:pt x="312775" y="1707307"/>
                  </a:moveTo>
                  <a:lnTo>
                    <a:pt x="311951" y="1708130"/>
                  </a:lnTo>
                  <a:lnTo>
                    <a:pt x="326912" y="1714714"/>
                  </a:lnTo>
                  <a:lnTo>
                    <a:pt x="327855" y="1713068"/>
                  </a:lnTo>
                  <a:lnTo>
                    <a:pt x="312775" y="1707307"/>
                  </a:lnTo>
                  <a:close/>
                </a:path>
                <a:path w="1315085" h="2432050">
                  <a:moveTo>
                    <a:pt x="153737" y="1639807"/>
                  </a:moveTo>
                  <a:lnTo>
                    <a:pt x="152912" y="1641453"/>
                  </a:lnTo>
                  <a:lnTo>
                    <a:pt x="167874" y="1648038"/>
                  </a:lnTo>
                  <a:lnTo>
                    <a:pt x="168816" y="1646391"/>
                  </a:lnTo>
                  <a:lnTo>
                    <a:pt x="153737" y="1639807"/>
                  </a:lnTo>
                  <a:close/>
                </a:path>
                <a:path w="1315085" h="2432050">
                  <a:moveTo>
                    <a:pt x="358838" y="1291610"/>
                  </a:moveTo>
                  <a:lnTo>
                    <a:pt x="339400" y="1292378"/>
                  </a:lnTo>
                  <a:lnTo>
                    <a:pt x="338457" y="1294024"/>
                  </a:lnTo>
                  <a:lnTo>
                    <a:pt x="357895" y="1293256"/>
                  </a:lnTo>
                  <a:lnTo>
                    <a:pt x="358838" y="1291610"/>
                  </a:lnTo>
                  <a:close/>
                </a:path>
                <a:path w="1315085" h="2432050">
                  <a:moveTo>
                    <a:pt x="460387" y="1287440"/>
                  </a:moveTo>
                  <a:lnTo>
                    <a:pt x="442716" y="1288318"/>
                  </a:lnTo>
                  <a:lnTo>
                    <a:pt x="442716" y="1289086"/>
                  </a:lnTo>
                  <a:lnTo>
                    <a:pt x="460387" y="1289086"/>
                  </a:lnTo>
                  <a:lnTo>
                    <a:pt x="460387" y="1287440"/>
                  </a:lnTo>
                  <a:close/>
                </a:path>
                <a:path w="1315085" h="2432050">
                  <a:moveTo>
                    <a:pt x="528479" y="982041"/>
                  </a:moveTo>
                  <a:lnTo>
                    <a:pt x="527537" y="984565"/>
                  </a:lnTo>
                  <a:lnTo>
                    <a:pt x="545207" y="1016608"/>
                  </a:lnTo>
                  <a:lnTo>
                    <a:pt x="546150" y="1014194"/>
                  </a:lnTo>
                  <a:lnTo>
                    <a:pt x="528479" y="982041"/>
                  </a:lnTo>
                  <a:close/>
                </a:path>
                <a:path w="1315085" h="2432050">
                  <a:moveTo>
                    <a:pt x="770707" y="660054"/>
                  </a:moveTo>
                  <a:lnTo>
                    <a:pt x="770571" y="660180"/>
                  </a:lnTo>
                  <a:lnTo>
                    <a:pt x="770571" y="661058"/>
                  </a:lnTo>
                  <a:lnTo>
                    <a:pt x="770707" y="660054"/>
                  </a:lnTo>
                  <a:close/>
                </a:path>
                <a:path w="1315085" h="2432050">
                  <a:moveTo>
                    <a:pt x="778582" y="623967"/>
                  </a:moveTo>
                  <a:lnTo>
                    <a:pt x="775048" y="628027"/>
                  </a:lnTo>
                  <a:lnTo>
                    <a:pt x="770707" y="660054"/>
                  </a:lnTo>
                  <a:lnTo>
                    <a:pt x="774105" y="656888"/>
                  </a:lnTo>
                  <a:lnTo>
                    <a:pt x="778582" y="623967"/>
                  </a:lnTo>
                  <a:close/>
                </a:path>
                <a:path w="1315085" h="2432050">
                  <a:moveTo>
                    <a:pt x="1306119" y="0"/>
                  </a:moveTo>
                  <a:lnTo>
                    <a:pt x="1304352" y="1646"/>
                  </a:lnTo>
                  <a:lnTo>
                    <a:pt x="1314012" y="15582"/>
                  </a:lnTo>
                  <a:lnTo>
                    <a:pt x="1314954" y="13936"/>
                  </a:lnTo>
                  <a:lnTo>
                    <a:pt x="1306119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041642" y="4217056"/>
              <a:ext cx="1172210" cy="2474595"/>
            </a:xfrm>
            <a:custGeom>
              <a:avLst/>
              <a:gdLst/>
              <a:ahLst/>
              <a:cxnLst/>
              <a:rect l="l" t="t" r="r" b="b"/>
              <a:pathLst>
                <a:path w="1172210" h="2474595">
                  <a:moveTo>
                    <a:pt x="7068" y="2435075"/>
                  </a:moveTo>
                  <a:lnTo>
                    <a:pt x="2591" y="2457308"/>
                  </a:lnTo>
                  <a:lnTo>
                    <a:pt x="0" y="2472122"/>
                  </a:lnTo>
                  <a:lnTo>
                    <a:pt x="6125" y="2472945"/>
                  </a:lnTo>
                  <a:lnTo>
                    <a:pt x="16728" y="2474592"/>
                  </a:lnTo>
                  <a:lnTo>
                    <a:pt x="19438" y="2459777"/>
                  </a:lnTo>
                  <a:lnTo>
                    <a:pt x="22029" y="2441670"/>
                  </a:lnTo>
                  <a:lnTo>
                    <a:pt x="7068" y="2435075"/>
                  </a:lnTo>
                  <a:close/>
                </a:path>
                <a:path w="1172210" h="2474595">
                  <a:moveTo>
                    <a:pt x="183777" y="1783102"/>
                  </a:moveTo>
                  <a:lnTo>
                    <a:pt x="164339" y="1792156"/>
                  </a:lnTo>
                  <a:lnTo>
                    <a:pt x="7068" y="2433429"/>
                  </a:lnTo>
                  <a:lnTo>
                    <a:pt x="22972" y="2440024"/>
                  </a:lnTo>
                  <a:lnTo>
                    <a:pt x="22972" y="2435898"/>
                  </a:lnTo>
                  <a:lnTo>
                    <a:pt x="183777" y="1783102"/>
                  </a:lnTo>
                  <a:close/>
                </a:path>
                <a:path w="1172210" h="2474595">
                  <a:moveTo>
                    <a:pt x="180243" y="1726291"/>
                  </a:moveTo>
                  <a:lnTo>
                    <a:pt x="165282" y="1789687"/>
                  </a:lnTo>
                  <a:lnTo>
                    <a:pt x="184720" y="1780633"/>
                  </a:lnTo>
                  <a:lnTo>
                    <a:pt x="196147" y="1732887"/>
                  </a:lnTo>
                  <a:lnTo>
                    <a:pt x="180243" y="1726291"/>
                  </a:lnTo>
                  <a:close/>
                </a:path>
                <a:path w="1172210" h="2474595">
                  <a:moveTo>
                    <a:pt x="366731" y="1270211"/>
                  </a:moveTo>
                  <a:lnTo>
                    <a:pt x="243859" y="1531167"/>
                  </a:lnTo>
                  <a:lnTo>
                    <a:pt x="223596" y="1588823"/>
                  </a:lnTo>
                  <a:lnTo>
                    <a:pt x="190021" y="1689255"/>
                  </a:lnTo>
                  <a:lnTo>
                    <a:pt x="190021" y="1690078"/>
                  </a:lnTo>
                  <a:lnTo>
                    <a:pt x="181186" y="1725468"/>
                  </a:lnTo>
                  <a:lnTo>
                    <a:pt x="196147" y="1731241"/>
                  </a:lnTo>
                  <a:lnTo>
                    <a:pt x="205925" y="1694193"/>
                  </a:lnTo>
                  <a:lnTo>
                    <a:pt x="205925" y="1693370"/>
                  </a:lnTo>
                  <a:lnTo>
                    <a:pt x="231489" y="1615983"/>
                  </a:lnTo>
                  <a:lnTo>
                    <a:pt x="239500" y="1593761"/>
                  </a:lnTo>
                  <a:lnTo>
                    <a:pt x="259763" y="1536105"/>
                  </a:lnTo>
                  <a:lnTo>
                    <a:pt x="366731" y="1270211"/>
                  </a:lnTo>
                  <a:close/>
                </a:path>
                <a:path w="1172210" h="2474595">
                  <a:moveTo>
                    <a:pt x="407374" y="1133588"/>
                  </a:moveTo>
                  <a:lnTo>
                    <a:pt x="404664" y="1139294"/>
                  </a:lnTo>
                  <a:lnTo>
                    <a:pt x="380868" y="1192846"/>
                  </a:lnTo>
                  <a:lnTo>
                    <a:pt x="372857" y="1210185"/>
                  </a:lnTo>
                  <a:lnTo>
                    <a:pt x="349060" y="1269443"/>
                  </a:lnTo>
                  <a:lnTo>
                    <a:pt x="367555" y="1268565"/>
                  </a:lnTo>
                  <a:lnTo>
                    <a:pt x="387936" y="1215891"/>
                  </a:lnTo>
                  <a:lnTo>
                    <a:pt x="395829" y="1198662"/>
                  </a:lnTo>
                  <a:lnTo>
                    <a:pt x="417034" y="1151695"/>
                  </a:lnTo>
                  <a:lnTo>
                    <a:pt x="407374" y="1133588"/>
                  </a:lnTo>
                  <a:close/>
                </a:path>
                <a:path w="1172210" h="2474595">
                  <a:moveTo>
                    <a:pt x="522235" y="941767"/>
                  </a:moveTo>
                  <a:lnTo>
                    <a:pt x="439182" y="1066099"/>
                  </a:lnTo>
                  <a:lnTo>
                    <a:pt x="428579" y="1088266"/>
                  </a:lnTo>
                  <a:lnTo>
                    <a:pt x="409141" y="1131064"/>
                  </a:lnTo>
                  <a:lnTo>
                    <a:pt x="418801" y="1149281"/>
                  </a:lnTo>
                  <a:lnTo>
                    <a:pt x="419744" y="1145988"/>
                  </a:lnTo>
                  <a:lnTo>
                    <a:pt x="443541" y="1094083"/>
                  </a:lnTo>
                  <a:lnTo>
                    <a:pt x="454143" y="1073452"/>
                  </a:lnTo>
                  <a:lnTo>
                    <a:pt x="517876" y="977980"/>
                  </a:lnTo>
                  <a:lnTo>
                    <a:pt x="522235" y="941767"/>
                  </a:lnTo>
                  <a:close/>
                </a:path>
                <a:path w="1172210" h="2474595">
                  <a:moveTo>
                    <a:pt x="1128467" y="35445"/>
                  </a:moveTo>
                  <a:lnTo>
                    <a:pt x="525769" y="936829"/>
                  </a:lnTo>
                  <a:lnTo>
                    <a:pt x="520468" y="973920"/>
                  </a:lnTo>
                  <a:lnTo>
                    <a:pt x="1101018" y="106225"/>
                  </a:lnTo>
                  <a:lnTo>
                    <a:pt x="1118623" y="106225"/>
                  </a:lnTo>
                  <a:lnTo>
                    <a:pt x="1126700" y="83181"/>
                  </a:lnTo>
                  <a:lnTo>
                    <a:pt x="1142604" y="56844"/>
                  </a:lnTo>
                  <a:lnTo>
                    <a:pt x="1128467" y="35445"/>
                  </a:lnTo>
                  <a:close/>
                </a:path>
                <a:path w="1172210" h="2474595">
                  <a:moveTo>
                    <a:pt x="1118623" y="106225"/>
                  </a:moveTo>
                  <a:lnTo>
                    <a:pt x="1101018" y="106225"/>
                  </a:lnTo>
                  <a:lnTo>
                    <a:pt x="1027742" y="316153"/>
                  </a:lnTo>
                  <a:lnTo>
                    <a:pt x="1042704" y="628905"/>
                  </a:lnTo>
                  <a:lnTo>
                    <a:pt x="1048005" y="627259"/>
                  </a:lnTo>
                  <a:lnTo>
                    <a:pt x="1053306" y="624845"/>
                  </a:lnTo>
                  <a:lnTo>
                    <a:pt x="1058608" y="623199"/>
                  </a:lnTo>
                  <a:lnTo>
                    <a:pt x="1044471" y="317799"/>
                  </a:lnTo>
                  <a:lnTo>
                    <a:pt x="1118623" y="106225"/>
                  </a:lnTo>
                  <a:close/>
                </a:path>
                <a:path w="1172210" h="2474595">
                  <a:moveTo>
                    <a:pt x="1152382" y="0"/>
                  </a:moveTo>
                  <a:lnTo>
                    <a:pt x="1130234" y="33799"/>
                  </a:lnTo>
                  <a:lnTo>
                    <a:pt x="1143546" y="54320"/>
                  </a:lnTo>
                  <a:lnTo>
                    <a:pt x="1171820" y="9108"/>
                  </a:lnTo>
                  <a:lnTo>
                    <a:pt x="1164751" y="6584"/>
                  </a:lnTo>
                  <a:lnTo>
                    <a:pt x="1158508" y="4170"/>
                  </a:lnTo>
                  <a:lnTo>
                    <a:pt x="1152382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3048711" y="4250855"/>
              <a:ext cx="1136650" cy="2407920"/>
            </a:xfrm>
            <a:custGeom>
              <a:avLst/>
              <a:gdLst/>
              <a:ahLst/>
              <a:cxnLst/>
              <a:rect l="l" t="t" r="r" b="b"/>
              <a:pathLst>
                <a:path w="1136650" h="2407920">
                  <a:moveTo>
                    <a:pt x="0" y="2399630"/>
                  </a:moveTo>
                  <a:lnTo>
                    <a:pt x="0" y="2401276"/>
                  </a:lnTo>
                  <a:lnTo>
                    <a:pt x="14961" y="2407871"/>
                  </a:lnTo>
                  <a:lnTo>
                    <a:pt x="15903" y="2406225"/>
                  </a:lnTo>
                  <a:lnTo>
                    <a:pt x="0" y="2399630"/>
                  </a:lnTo>
                  <a:close/>
                </a:path>
                <a:path w="1136650" h="2407920">
                  <a:moveTo>
                    <a:pt x="177652" y="1746834"/>
                  </a:moveTo>
                  <a:lnTo>
                    <a:pt x="158213" y="1755888"/>
                  </a:lnTo>
                  <a:lnTo>
                    <a:pt x="157271" y="1758357"/>
                  </a:lnTo>
                  <a:lnTo>
                    <a:pt x="176709" y="1749303"/>
                  </a:lnTo>
                  <a:lnTo>
                    <a:pt x="177652" y="1746834"/>
                  </a:lnTo>
                  <a:close/>
                </a:path>
                <a:path w="1136650" h="2407920">
                  <a:moveTo>
                    <a:pt x="174117" y="1691669"/>
                  </a:moveTo>
                  <a:lnTo>
                    <a:pt x="173175" y="1692492"/>
                  </a:lnTo>
                  <a:lnTo>
                    <a:pt x="189079" y="1699087"/>
                  </a:lnTo>
                  <a:lnTo>
                    <a:pt x="189079" y="1697441"/>
                  </a:lnTo>
                  <a:lnTo>
                    <a:pt x="174117" y="1691669"/>
                  </a:lnTo>
                  <a:close/>
                </a:path>
                <a:path w="1136650" h="2407920">
                  <a:moveTo>
                    <a:pt x="360487" y="1234766"/>
                  </a:moveTo>
                  <a:lnTo>
                    <a:pt x="341991" y="1235644"/>
                  </a:lnTo>
                  <a:lnTo>
                    <a:pt x="341991" y="1237290"/>
                  </a:lnTo>
                  <a:lnTo>
                    <a:pt x="359662" y="1236412"/>
                  </a:lnTo>
                  <a:lnTo>
                    <a:pt x="360487" y="1234766"/>
                  </a:lnTo>
                  <a:close/>
                </a:path>
                <a:path w="1136650" h="2407920">
                  <a:moveTo>
                    <a:pt x="402073" y="1097265"/>
                  </a:moveTo>
                  <a:lnTo>
                    <a:pt x="400306" y="1099789"/>
                  </a:lnTo>
                  <a:lnTo>
                    <a:pt x="409966" y="1117896"/>
                  </a:lnTo>
                  <a:lnTo>
                    <a:pt x="411733" y="1115481"/>
                  </a:lnTo>
                  <a:lnTo>
                    <a:pt x="402073" y="1097265"/>
                  </a:lnTo>
                  <a:close/>
                </a:path>
                <a:path w="1136650" h="2407920">
                  <a:moveTo>
                    <a:pt x="518701" y="903030"/>
                  </a:moveTo>
                  <a:lnTo>
                    <a:pt x="515167" y="907968"/>
                  </a:lnTo>
                  <a:lnTo>
                    <a:pt x="510808" y="944181"/>
                  </a:lnTo>
                  <a:lnTo>
                    <a:pt x="513400" y="940121"/>
                  </a:lnTo>
                  <a:lnTo>
                    <a:pt x="518701" y="903030"/>
                  </a:lnTo>
                  <a:close/>
                </a:path>
                <a:path w="1136650" h="2407920">
                  <a:moveTo>
                    <a:pt x="1123166" y="0"/>
                  </a:moveTo>
                  <a:lnTo>
                    <a:pt x="1121399" y="1646"/>
                  </a:lnTo>
                  <a:lnTo>
                    <a:pt x="1135535" y="23044"/>
                  </a:lnTo>
                  <a:lnTo>
                    <a:pt x="1136478" y="20520"/>
                  </a:lnTo>
                  <a:lnTo>
                    <a:pt x="1123166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598040" y="4768597"/>
              <a:ext cx="1352550" cy="777240"/>
            </a:xfrm>
            <a:custGeom>
              <a:avLst/>
              <a:gdLst/>
              <a:ahLst/>
              <a:cxnLst/>
              <a:rect l="l" t="t" r="r" b="b"/>
              <a:pathLst>
                <a:path w="1352550" h="777239">
                  <a:moveTo>
                    <a:pt x="120987" y="691565"/>
                  </a:moveTo>
                  <a:lnTo>
                    <a:pt x="0" y="759822"/>
                  </a:lnTo>
                  <a:lnTo>
                    <a:pt x="824" y="765638"/>
                  </a:lnTo>
                  <a:lnTo>
                    <a:pt x="824" y="771345"/>
                  </a:lnTo>
                  <a:lnTo>
                    <a:pt x="1767" y="777161"/>
                  </a:lnTo>
                  <a:lnTo>
                    <a:pt x="124521" y="708026"/>
                  </a:lnTo>
                  <a:lnTo>
                    <a:pt x="124521" y="702210"/>
                  </a:lnTo>
                  <a:lnTo>
                    <a:pt x="123696" y="697272"/>
                  </a:lnTo>
                  <a:lnTo>
                    <a:pt x="120987" y="691565"/>
                  </a:lnTo>
                  <a:close/>
                </a:path>
                <a:path w="1352550" h="777239">
                  <a:moveTo>
                    <a:pt x="741355" y="341722"/>
                  </a:moveTo>
                  <a:lnTo>
                    <a:pt x="409141" y="529373"/>
                  </a:lnTo>
                  <a:lnTo>
                    <a:pt x="443997" y="519389"/>
                  </a:lnTo>
                  <a:lnTo>
                    <a:pt x="455910" y="516205"/>
                  </a:lnTo>
                  <a:lnTo>
                    <a:pt x="461427" y="509353"/>
                  </a:lnTo>
                  <a:lnTo>
                    <a:pt x="467529" y="504765"/>
                  </a:lnTo>
                  <a:lnTo>
                    <a:pt x="474448" y="502193"/>
                  </a:lnTo>
                  <a:lnTo>
                    <a:pt x="482417" y="501390"/>
                  </a:lnTo>
                  <a:lnTo>
                    <a:pt x="490962" y="501390"/>
                  </a:lnTo>
                  <a:lnTo>
                    <a:pt x="745832" y="357305"/>
                  </a:lnTo>
                  <a:lnTo>
                    <a:pt x="742298" y="347428"/>
                  </a:lnTo>
                  <a:lnTo>
                    <a:pt x="741355" y="341722"/>
                  </a:lnTo>
                  <a:close/>
                </a:path>
                <a:path w="1352550" h="777239">
                  <a:moveTo>
                    <a:pt x="490962" y="501390"/>
                  </a:moveTo>
                  <a:lnTo>
                    <a:pt x="486893" y="501390"/>
                  </a:lnTo>
                  <a:lnTo>
                    <a:pt x="489603" y="502158"/>
                  </a:lnTo>
                  <a:lnTo>
                    <a:pt x="490962" y="501390"/>
                  </a:lnTo>
                  <a:close/>
                </a:path>
                <a:path w="1352550" h="777239">
                  <a:moveTo>
                    <a:pt x="1132001" y="121918"/>
                  </a:moveTo>
                  <a:lnTo>
                    <a:pt x="777640" y="321091"/>
                  </a:lnTo>
                  <a:lnTo>
                    <a:pt x="779407" y="326798"/>
                  </a:lnTo>
                  <a:lnTo>
                    <a:pt x="781174" y="331736"/>
                  </a:lnTo>
                  <a:lnTo>
                    <a:pt x="781998" y="336674"/>
                  </a:lnTo>
                  <a:lnTo>
                    <a:pt x="1147080" y="131794"/>
                  </a:lnTo>
                  <a:lnTo>
                    <a:pt x="1139070" y="131794"/>
                  </a:lnTo>
                  <a:lnTo>
                    <a:pt x="1136360" y="128502"/>
                  </a:lnTo>
                  <a:lnTo>
                    <a:pt x="1132001" y="121918"/>
                  </a:lnTo>
                  <a:close/>
                </a:path>
                <a:path w="1352550" h="777239">
                  <a:moveTo>
                    <a:pt x="1248629" y="55966"/>
                  </a:moveTo>
                  <a:lnTo>
                    <a:pt x="1219531" y="72426"/>
                  </a:lnTo>
                  <a:lnTo>
                    <a:pt x="1221298" y="73304"/>
                  </a:lnTo>
                  <a:lnTo>
                    <a:pt x="1223890" y="74072"/>
                  </a:lnTo>
                  <a:lnTo>
                    <a:pt x="1228367" y="76596"/>
                  </a:lnTo>
                  <a:lnTo>
                    <a:pt x="1231901" y="77364"/>
                  </a:lnTo>
                  <a:lnTo>
                    <a:pt x="1234493" y="79011"/>
                  </a:lnTo>
                  <a:lnTo>
                    <a:pt x="1237202" y="80657"/>
                  </a:lnTo>
                  <a:lnTo>
                    <a:pt x="1260175" y="67488"/>
                  </a:lnTo>
                  <a:lnTo>
                    <a:pt x="1259232" y="66720"/>
                  </a:lnTo>
                  <a:lnTo>
                    <a:pt x="1258407" y="66720"/>
                  </a:lnTo>
                  <a:lnTo>
                    <a:pt x="1257465" y="65842"/>
                  </a:lnTo>
                  <a:lnTo>
                    <a:pt x="1253931" y="63428"/>
                  </a:lnTo>
                  <a:lnTo>
                    <a:pt x="1251339" y="59258"/>
                  </a:lnTo>
                  <a:lnTo>
                    <a:pt x="1248629" y="55966"/>
                  </a:lnTo>
                  <a:close/>
                </a:path>
                <a:path w="1352550" h="777239">
                  <a:moveTo>
                    <a:pt x="1325557" y="12400"/>
                  </a:moveTo>
                  <a:lnTo>
                    <a:pt x="1317546" y="17338"/>
                  </a:lnTo>
                  <a:lnTo>
                    <a:pt x="1327324" y="19752"/>
                  </a:lnTo>
                  <a:lnTo>
                    <a:pt x="1329916" y="18984"/>
                  </a:lnTo>
                  <a:lnTo>
                    <a:pt x="1325557" y="12400"/>
                  </a:lnTo>
                  <a:close/>
                </a:path>
                <a:path w="1352550" h="777239">
                  <a:moveTo>
                    <a:pt x="1347587" y="0"/>
                  </a:moveTo>
                  <a:lnTo>
                    <a:pt x="1327324" y="11522"/>
                  </a:lnTo>
                  <a:lnTo>
                    <a:pt x="1332625" y="18984"/>
                  </a:lnTo>
                  <a:lnTo>
                    <a:pt x="1333450" y="18106"/>
                  </a:lnTo>
                  <a:lnTo>
                    <a:pt x="1341461" y="17338"/>
                  </a:lnTo>
                  <a:lnTo>
                    <a:pt x="1345820" y="16460"/>
                  </a:lnTo>
                  <a:lnTo>
                    <a:pt x="1352063" y="6584"/>
                  </a:lnTo>
                  <a:lnTo>
                    <a:pt x="1347587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8923598" y="478011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1767" y="0"/>
                  </a:moveTo>
                  <a:lnTo>
                    <a:pt x="0" y="877"/>
                  </a:lnTo>
                  <a:lnTo>
                    <a:pt x="4358" y="7462"/>
                  </a:lnTo>
                  <a:lnTo>
                    <a:pt x="7068" y="7462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582137" y="5089689"/>
              <a:ext cx="798195" cy="459105"/>
            </a:xfrm>
            <a:custGeom>
              <a:avLst/>
              <a:gdLst/>
              <a:ahLst/>
              <a:cxnLst/>
              <a:rect l="l" t="t" r="r" b="b"/>
              <a:pathLst>
                <a:path w="798195" h="459104">
                  <a:moveTo>
                    <a:pt x="15903" y="438730"/>
                  </a:moveTo>
                  <a:lnTo>
                    <a:pt x="0" y="447838"/>
                  </a:lnTo>
                  <a:lnTo>
                    <a:pt x="4358" y="450253"/>
                  </a:lnTo>
                  <a:lnTo>
                    <a:pt x="9660" y="454423"/>
                  </a:lnTo>
                  <a:lnTo>
                    <a:pt x="13194" y="458483"/>
                  </a:lnTo>
                  <a:lnTo>
                    <a:pt x="17670" y="456069"/>
                  </a:lnTo>
                  <a:lnTo>
                    <a:pt x="16728" y="450253"/>
                  </a:lnTo>
                  <a:lnTo>
                    <a:pt x="16728" y="444546"/>
                  </a:lnTo>
                  <a:lnTo>
                    <a:pt x="15903" y="438730"/>
                  </a:lnTo>
                  <a:close/>
                </a:path>
                <a:path w="798195" h="459104">
                  <a:moveTo>
                    <a:pt x="471814" y="195113"/>
                  </a:moveTo>
                  <a:lnTo>
                    <a:pt x="459901" y="198297"/>
                  </a:lnTo>
                  <a:lnTo>
                    <a:pt x="425045" y="208281"/>
                  </a:lnTo>
                  <a:lnTo>
                    <a:pt x="417977" y="211573"/>
                  </a:lnTo>
                  <a:lnTo>
                    <a:pt x="417977" y="213988"/>
                  </a:lnTo>
                  <a:lnTo>
                    <a:pt x="417034" y="217280"/>
                  </a:lnTo>
                  <a:lnTo>
                    <a:pt x="416209" y="221450"/>
                  </a:lnTo>
                  <a:lnTo>
                    <a:pt x="418801" y="223096"/>
                  </a:lnTo>
                  <a:lnTo>
                    <a:pt x="421511" y="224742"/>
                  </a:lnTo>
                  <a:lnTo>
                    <a:pt x="423278" y="226388"/>
                  </a:lnTo>
                  <a:lnTo>
                    <a:pt x="426812" y="222218"/>
                  </a:lnTo>
                  <a:lnTo>
                    <a:pt x="432113" y="217280"/>
                  </a:lnTo>
                  <a:lnTo>
                    <a:pt x="436472" y="214866"/>
                  </a:lnTo>
                  <a:lnTo>
                    <a:pt x="445268" y="214866"/>
                  </a:lnTo>
                  <a:lnTo>
                    <a:pt x="467455" y="202465"/>
                  </a:lnTo>
                  <a:lnTo>
                    <a:pt x="469222" y="199173"/>
                  </a:lnTo>
                  <a:lnTo>
                    <a:pt x="470047" y="197527"/>
                  </a:lnTo>
                  <a:lnTo>
                    <a:pt x="471814" y="195113"/>
                  </a:lnTo>
                  <a:close/>
                </a:path>
                <a:path w="798195" h="459104">
                  <a:moveTo>
                    <a:pt x="445268" y="214866"/>
                  </a:moveTo>
                  <a:lnTo>
                    <a:pt x="437415" y="214866"/>
                  </a:lnTo>
                  <a:lnTo>
                    <a:pt x="440949" y="217280"/>
                  </a:lnTo>
                  <a:lnTo>
                    <a:pt x="445268" y="214866"/>
                  </a:lnTo>
                  <a:close/>
                </a:path>
                <a:path w="798195" h="459104">
                  <a:moveTo>
                    <a:pt x="793543" y="0"/>
                  </a:moveTo>
                  <a:lnTo>
                    <a:pt x="757259" y="20630"/>
                  </a:lnTo>
                  <a:lnTo>
                    <a:pt x="758201" y="26337"/>
                  </a:lnTo>
                  <a:lnTo>
                    <a:pt x="761736" y="36213"/>
                  </a:lnTo>
                  <a:lnTo>
                    <a:pt x="797902" y="15582"/>
                  </a:lnTo>
                  <a:lnTo>
                    <a:pt x="797078" y="10644"/>
                  </a:lnTo>
                  <a:lnTo>
                    <a:pt x="795310" y="5706"/>
                  </a:lnTo>
                  <a:lnTo>
                    <a:pt x="793543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7719028" y="5269988"/>
              <a:ext cx="368935" cy="207010"/>
            </a:xfrm>
            <a:custGeom>
              <a:avLst/>
              <a:gdLst/>
              <a:ahLst/>
              <a:cxnLst/>
              <a:rect l="l" t="t" r="r" b="b"/>
              <a:pathLst>
                <a:path w="368934" h="207010">
                  <a:moveTo>
                    <a:pt x="228073" y="79779"/>
                  </a:moveTo>
                  <a:lnTo>
                    <a:pt x="211624" y="84261"/>
                  </a:lnTo>
                  <a:lnTo>
                    <a:pt x="163515" y="97995"/>
                  </a:lnTo>
                  <a:lnTo>
                    <a:pt x="0" y="190175"/>
                  </a:lnTo>
                  <a:lnTo>
                    <a:pt x="2709" y="195881"/>
                  </a:lnTo>
                  <a:lnTo>
                    <a:pt x="3534" y="200819"/>
                  </a:lnTo>
                  <a:lnTo>
                    <a:pt x="3534" y="206635"/>
                  </a:lnTo>
                  <a:lnTo>
                    <a:pt x="228073" y="79779"/>
                  </a:lnTo>
                  <a:close/>
                </a:path>
                <a:path w="368934" h="207010">
                  <a:moveTo>
                    <a:pt x="365906" y="0"/>
                  </a:moveTo>
                  <a:lnTo>
                    <a:pt x="361430" y="0"/>
                  </a:lnTo>
                  <a:lnTo>
                    <a:pt x="353461" y="802"/>
                  </a:lnTo>
                  <a:lnTo>
                    <a:pt x="346542" y="3374"/>
                  </a:lnTo>
                  <a:lnTo>
                    <a:pt x="340440" y="7962"/>
                  </a:lnTo>
                  <a:lnTo>
                    <a:pt x="334923" y="14814"/>
                  </a:lnTo>
                  <a:lnTo>
                    <a:pt x="340224" y="13168"/>
                  </a:lnTo>
                  <a:lnTo>
                    <a:pt x="345526" y="12290"/>
                  </a:lnTo>
                  <a:lnTo>
                    <a:pt x="350827" y="10644"/>
                  </a:lnTo>
                  <a:lnTo>
                    <a:pt x="368616" y="768"/>
                  </a:lnTo>
                  <a:lnTo>
                    <a:pt x="365906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4" name="object 684"/>
            <p:cNvPicPr/>
            <p:nvPr/>
          </p:nvPicPr>
          <p:blipFill>
            <a:blip r:embed="rId581" cstate="print"/>
            <a:stretch>
              <a:fillRect/>
            </a:stretch>
          </p:blipFill>
          <p:spPr>
            <a:xfrm>
              <a:off x="7882542" y="5280632"/>
              <a:ext cx="187312" cy="87351"/>
            </a:xfrm>
            <a:prstGeom prst="rect">
              <a:avLst/>
            </a:prstGeom>
          </p:spPr>
        </p:pic>
        <p:pic>
          <p:nvPicPr>
            <p:cNvPr id="685" name="object 685"/>
            <p:cNvPicPr/>
            <p:nvPr/>
          </p:nvPicPr>
          <p:blipFill>
            <a:blip r:embed="rId582" cstate="print"/>
            <a:stretch>
              <a:fillRect/>
            </a:stretch>
          </p:blipFill>
          <p:spPr>
            <a:xfrm>
              <a:off x="8730042" y="4822149"/>
              <a:ext cx="125463" cy="78242"/>
            </a:xfrm>
            <a:prstGeom prst="rect">
              <a:avLst/>
            </a:prstGeom>
          </p:spPr>
        </p:pic>
        <p:sp>
          <p:nvSpPr>
            <p:cNvPr id="686" name="object 686"/>
            <p:cNvSpPr/>
            <p:nvPr/>
          </p:nvSpPr>
          <p:spPr>
            <a:xfrm>
              <a:off x="8850204" y="4589944"/>
              <a:ext cx="420370" cy="246379"/>
            </a:xfrm>
            <a:custGeom>
              <a:avLst/>
              <a:gdLst/>
              <a:ahLst/>
              <a:cxnLst/>
              <a:rect l="l" t="t" r="r" b="b"/>
              <a:pathLst>
                <a:path w="420370" h="246379">
                  <a:moveTo>
                    <a:pt x="65382" y="195991"/>
                  </a:moveTo>
                  <a:lnTo>
                    <a:pt x="0" y="232204"/>
                  </a:lnTo>
                  <a:lnTo>
                    <a:pt x="1767" y="236264"/>
                  </a:lnTo>
                  <a:lnTo>
                    <a:pt x="3534" y="240434"/>
                  </a:lnTo>
                  <a:lnTo>
                    <a:pt x="5301" y="244495"/>
                  </a:lnTo>
                  <a:lnTo>
                    <a:pt x="6243" y="245373"/>
                  </a:lnTo>
                  <a:lnTo>
                    <a:pt x="7068" y="245373"/>
                  </a:lnTo>
                  <a:lnTo>
                    <a:pt x="8010" y="246141"/>
                  </a:lnTo>
                  <a:lnTo>
                    <a:pt x="82228" y="204221"/>
                  </a:lnTo>
                  <a:lnTo>
                    <a:pt x="78274" y="198405"/>
                  </a:lnTo>
                  <a:lnTo>
                    <a:pt x="75160" y="198405"/>
                  </a:lnTo>
                  <a:lnTo>
                    <a:pt x="65382" y="195991"/>
                  </a:lnTo>
                  <a:close/>
                </a:path>
                <a:path w="420370" h="246379">
                  <a:moveTo>
                    <a:pt x="411851" y="0"/>
                  </a:moveTo>
                  <a:lnTo>
                    <a:pt x="95423" y="178652"/>
                  </a:lnTo>
                  <a:lnTo>
                    <a:pt x="99899" y="185236"/>
                  </a:lnTo>
                  <a:lnTo>
                    <a:pt x="93656" y="195113"/>
                  </a:lnTo>
                  <a:lnTo>
                    <a:pt x="89297" y="195991"/>
                  </a:lnTo>
                  <a:lnTo>
                    <a:pt x="81286" y="196759"/>
                  </a:lnTo>
                  <a:lnTo>
                    <a:pt x="80461" y="197637"/>
                  </a:lnTo>
                  <a:lnTo>
                    <a:pt x="83995" y="203343"/>
                  </a:lnTo>
                  <a:lnTo>
                    <a:pt x="419744" y="14046"/>
                  </a:lnTo>
                  <a:lnTo>
                    <a:pt x="417152" y="9986"/>
                  </a:lnTo>
                  <a:lnTo>
                    <a:pt x="414442" y="4938"/>
                  </a:lnTo>
                  <a:lnTo>
                    <a:pt x="411851" y="0"/>
                  </a:lnTo>
                  <a:close/>
                </a:path>
                <a:path w="420370" h="246379">
                  <a:moveTo>
                    <a:pt x="77752" y="197637"/>
                  </a:moveTo>
                  <a:lnTo>
                    <a:pt x="75160" y="198405"/>
                  </a:lnTo>
                  <a:lnTo>
                    <a:pt x="78274" y="198405"/>
                  </a:lnTo>
                  <a:lnTo>
                    <a:pt x="77752" y="197637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927956" y="478758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709" y="0"/>
                  </a:moveTo>
                  <a:lnTo>
                    <a:pt x="0" y="0"/>
                  </a:lnTo>
                  <a:lnTo>
                    <a:pt x="4476" y="6584"/>
                  </a:lnTo>
                  <a:lnTo>
                    <a:pt x="6243" y="5706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1148725" y="5095395"/>
              <a:ext cx="797560" cy="310515"/>
            </a:xfrm>
            <a:custGeom>
              <a:avLst/>
              <a:gdLst/>
              <a:ahLst/>
              <a:cxnLst/>
              <a:rect l="l" t="t" r="r" b="b"/>
              <a:pathLst>
                <a:path w="797559" h="310514">
                  <a:moveTo>
                    <a:pt x="604464" y="225620"/>
                  </a:moveTo>
                  <a:lnTo>
                    <a:pt x="600105" y="240434"/>
                  </a:lnTo>
                  <a:lnTo>
                    <a:pt x="788242" y="310447"/>
                  </a:lnTo>
                  <a:lnTo>
                    <a:pt x="790952" y="305509"/>
                  </a:lnTo>
                  <a:lnTo>
                    <a:pt x="794486" y="301339"/>
                  </a:lnTo>
                  <a:lnTo>
                    <a:pt x="797078" y="297278"/>
                  </a:lnTo>
                  <a:lnTo>
                    <a:pt x="604464" y="225620"/>
                  </a:lnTo>
                  <a:close/>
                </a:path>
                <a:path w="797559" h="310514">
                  <a:moveTo>
                    <a:pt x="0" y="0"/>
                  </a:moveTo>
                  <a:lnTo>
                    <a:pt x="4476" y="6584"/>
                  </a:lnTo>
                  <a:lnTo>
                    <a:pt x="8835" y="13278"/>
                  </a:lnTo>
                  <a:lnTo>
                    <a:pt x="10602" y="20630"/>
                  </a:lnTo>
                  <a:lnTo>
                    <a:pt x="598338" y="239557"/>
                  </a:lnTo>
                  <a:lnTo>
                    <a:pt x="602697" y="22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1747063" y="5320138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4358" y="0"/>
                  </a:moveTo>
                  <a:lnTo>
                    <a:pt x="0" y="14814"/>
                  </a:lnTo>
                  <a:lnTo>
                    <a:pt x="1767" y="15692"/>
                  </a:lnTo>
                  <a:lnTo>
                    <a:pt x="6125" y="877"/>
                  </a:lnTo>
                  <a:lnTo>
                    <a:pt x="4358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583" cstate="print"/>
            <a:stretch>
              <a:fillRect/>
            </a:stretch>
          </p:blipFill>
          <p:spPr>
            <a:xfrm>
              <a:off x="10936674" y="5029553"/>
              <a:ext cx="222654" cy="86473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10161625" y="4730738"/>
              <a:ext cx="735330" cy="287655"/>
            </a:xfrm>
            <a:custGeom>
              <a:avLst/>
              <a:gdLst/>
              <a:ahLst/>
              <a:cxnLst/>
              <a:rect l="l" t="t" r="r" b="b"/>
              <a:pathLst>
                <a:path w="735329" h="287654">
                  <a:moveTo>
                    <a:pt x="673381" y="247787"/>
                  </a:moveTo>
                  <a:lnTo>
                    <a:pt x="665488" y="251079"/>
                  </a:lnTo>
                  <a:lnTo>
                    <a:pt x="649584" y="256017"/>
                  </a:lnTo>
                  <a:lnTo>
                    <a:pt x="735229" y="287292"/>
                  </a:lnTo>
                  <a:lnTo>
                    <a:pt x="728457" y="282045"/>
                  </a:lnTo>
                  <a:lnTo>
                    <a:pt x="722580" y="276181"/>
                  </a:lnTo>
                  <a:lnTo>
                    <a:pt x="717520" y="269700"/>
                  </a:lnTo>
                  <a:lnTo>
                    <a:pt x="713199" y="262601"/>
                  </a:lnTo>
                  <a:lnTo>
                    <a:pt x="673381" y="247787"/>
                  </a:lnTo>
                  <a:close/>
                </a:path>
                <a:path w="735329" h="287654">
                  <a:moveTo>
                    <a:pt x="522235" y="191821"/>
                  </a:moveTo>
                  <a:lnTo>
                    <a:pt x="514342" y="191821"/>
                  </a:lnTo>
                  <a:lnTo>
                    <a:pt x="510808" y="193467"/>
                  </a:lnTo>
                  <a:lnTo>
                    <a:pt x="508098" y="197637"/>
                  </a:lnTo>
                  <a:lnTo>
                    <a:pt x="507274" y="199283"/>
                  </a:lnTo>
                  <a:lnTo>
                    <a:pt x="505507" y="200929"/>
                  </a:lnTo>
                  <a:lnTo>
                    <a:pt x="503740" y="201697"/>
                  </a:lnTo>
                  <a:lnTo>
                    <a:pt x="613300" y="242080"/>
                  </a:lnTo>
                  <a:lnTo>
                    <a:pt x="609528" y="235868"/>
                  </a:lnTo>
                  <a:lnTo>
                    <a:pt x="604155" y="229420"/>
                  </a:lnTo>
                  <a:lnTo>
                    <a:pt x="596286" y="222497"/>
                  </a:lnTo>
                  <a:lnTo>
                    <a:pt x="585026" y="214866"/>
                  </a:lnTo>
                  <a:lnTo>
                    <a:pt x="522235" y="191821"/>
                  </a:lnTo>
                  <a:close/>
                </a:path>
                <a:path w="735329" h="287654">
                  <a:moveTo>
                    <a:pt x="208517" y="74950"/>
                  </a:moveTo>
                  <a:lnTo>
                    <a:pt x="193541" y="77515"/>
                  </a:lnTo>
                  <a:lnTo>
                    <a:pt x="185937" y="78978"/>
                  </a:lnTo>
                  <a:lnTo>
                    <a:pt x="178476" y="80657"/>
                  </a:lnTo>
                  <a:lnTo>
                    <a:pt x="403015" y="163838"/>
                  </a:lnTo>
                  <a:lnTo>
                    <a:pt x="397175" y="160894"/>
                  </a:lnTo>
                  <a:lnTo>
                    <a:pt x="390749" y="158803"/>
                  </a:lnTo>
                  <a:lnTo>
                    <a:pt x="384477" y="156569"/>
                  </a:lnTo>
                  <a:lnTo>
                    <a:pt x="379100" y="153193"/>
                  </a:lnTo>
                  <a:lnTo>
                    <a:pt x="385860" y="151372"/>
                  </a:lnTo>
                  <a:lnTo>
                    <a:pt x="392707" y="150395"/>
                  </a:lnTo>
                  <a:lnTo>
                    <a:pt x="399378" y="149582"/>
                  </a:lnTo>
                  <a:lnTo>
                    <a:pt x="405607" y="148255"/>
                  </a:lnTo>
                  <a:lnTo>
                    <a:pt x="208517" y="74950"/>
                  </a:lnTo>
                  <a:close/>
                </a:path>
                <a:path w="735329" h="287654">
                  <a:moveTo>
                    <a:pt x="52188" y="16460"/>
                  </a:moveTo>
                  <a:lnTo>
                    <a:pt x="45944" y="31275"/>
                  </a:lnTo>
                  <a:lnTo>
                    <a:pt x="114861" y="56844"/>
                  </a:lnTo>
                  <a:lnTo>
                    <a:pt x="145844" y="51905"/>
                  </a:lnTo>
                  <a:lnTo>
                    <a:pt x="52188" y="16460"/>
                  </a:lnTo>
                  <a:close/>
                </a:path>
                <a:path w="735329" h="287654">
                  <a:moveTo>
                    <a:pt x="6243" y="0"/>
                  </a:moveTo>
                  <a:lnTo>
                    <a:pt x="4476" y="4170"/>
                  </a:lnTo>
                  <a:lnTo>
                    <a:pt x="1767" y="9108"/>
                  </a:lnTo>
                  <a:lnTo>
                    <a:pt x="0" y="14046"/>
                  </a:lnTo>
                  <a:lnTo>
                    <a:pt x="44177" y="30507"/>
                  </a:lnTo>
                  <a:lnTo>
                    <a:pt x="49478" y="15692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0205802" y="474643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5301" y="0"/>
                  </a:moveTo>
                  <a:lnTo>
                    <a:pt x="0" y="14814"/>
                  </a:lnTo>
                  <a:lnTo>
                    <a:pt x="1767" y="15582"/>
                  </a:lnTo>
                  <a:lnTo>
                    <a:pt x="8010" y="768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0276486" y="4782643"/>
              <a:ext cx="93980" cy="29209"/>
            </a:xfrm>
            <a:custGeom>
              <a:avLst/>
              <a:gdLst/>
              <a:ahLst/>
              <a:cxnLst/>
              <a:rect l="l" t="t" r="r" b="b"/>
              <a:pathLst>
                <a:path w="93979" h="29210">
                  <a:moveTo>
                    <a:pt x="30983" y="0"/>
                  </a:moveTo>
                  <a:lnTo>
                    <a:pt x="0" y="4938"/>
                  </a:lnTo>
                  <a:lnTo>
                    <a:pt x="63615" y="28751"/>
                  </a:lnTo>
                  <a:lnTo>
                    <a:pt x="71075" y="27072"/>
                  </a:lnTo>
                  <a:lnTo>
                    <a:pt x="78679" y="25609"/>
                  </a:lnTo>
                  <a:lnTo>
                    <a:pt x="93656" y="23044"/>
                  </a:lnTo>
                  <a:lnTo>
                    <a:pt x="30983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9698520" y="4561967"/>
              <a:ext cx="1136650" cy="424815"/>
            </a:xfrm>
            <a:custGeom>
              <a:avLst/>
              <a:gdLst/>
              <a:ahLst/>
              <a:cxnLst/>
              <a:rect l="l" t="t" r="r" b="b"/>
              <a:pathLst>
                <a:path w="1136650" h="424814">
                  <a:moveTo>
                    <a:pt x="15087" y="15697"/>
                  </a:moveTo>
                  <a:lnTo>
                    <a:pt x="10604" y="10756"/>
                  </a:lnTo>
                  <a:lnTo>
                    <a:pt x="7073" y="4940"/>
                  </a:lnTo>
                  <a:lnTo>
                    <a:pt x="3530" y="0"/>
                  </a:lnTo>
                  <a:lnTo>
                    <a:pt x="1765" y="3289"/>
                  </a:lnTo>
                  <a:lnTo>
                    <a:pt x="939" y="6591"/>
                  </a:lnTo>
                  <a:lnTo>
                    <a:pt x="0" y="9880"/>
                  </a:lnTo>
                  <a:lnTo>
                    <a:pt x="15087" y="15697"/>
                  </a:lnTo>
                  <a:close/>
                </a:path>
                <a:path w="1136650" h="424814">
                  <a:moveTo>
                    <a:pt x="469341" y="168783"/>
                  </a:moveTo>
                  <a:lnTo>
                    <a:pt x="48653" y="12395"/>
                  </a:lnTo>
                  <a:lnTo>
                    <a:pt x="53174" y="17932"/>
                  </a:lnTo>
                  <a:lnTo>
                    <a:pt x="57429" y="23482"/>
                  </a:lnTo>
                  <a:lnTo>
                    <a:pt x="61506" y="29032"/>
                  </a:lnTo>
                  <a:lnTo>
                    <a:pt x="65506" y="34569"/>
                  </a:lnTo>
                  <a:lnTo>
                    <a:pt x="463105" y="182829"/>
                  </a:lnTo>
                  <a:lnTo>
                    <a:pt x="464870" y="177888"/>
                  </a:lnTo>
                  <a:lnTo>
                    <a:pt x="467575" y="172948"/>
                  </a:lnTo>
                  <a:lnTo>
                    <a:pt x="469341" y="168783"/>
                  </a:lnTo>
                  <a:close/>
                </a:path>
                <a:path w="1136650" h="424814">
                  <a:moveTo>
                    <a:pt x="985329" y="360603"/>
                  </a:moveTo>
                  <a:lnTo>
                    <a:pt x="868705" y="317030"/>
                  </a:lnTo>
                  <a:lnTo>
                    <a:pt x="862482" y="318363"/>
                  </a:lnTo>
                  <a:lnTo>
                    <a:pt x="855802" y="319176"/>
                  </a:lnTo>
                  <a:lnTo>
                    <a:pt x="848956" y="320154"/>
                  </a:lnTo>
                  <a:lnTo>
                    <a:pt x="842200" y="321970"/>
                  </a:lnTo>
                  <a:lnTo>
                    <a:pt x="847572" y="325348"/>
                  </a:lnTo>
                  <a:lnTo>
                    <a:pt x="853846" y="327583"/>
                  </a:lnTo>
                  <a:lnTo>
                    <a:pt x="860272" y="329666"/>
                  </a:lnTo>
                  <a:lnTo>
                    <a:pt x="866114" y="332613"/>
                  </a:lnTo>
                  <a:lnTo>
                    <a:pt x="966838" y="370471"/>
                  </a:lnTo>
                  <a:lnTo>
                    <a:pt x="968603" y="369709"/>
                  </a:lnTo>
                  <a:lnTo>
                    <a:pt x="970368" y="368058"/>
                  </a:lnTo>
                  <a:lnTo>
                    <a:pt x="971194" y="366420"/>
                  </a:lnTo>
                  <a:lnTo>
                    <a:pt x="973912" y="362242"/>
                  </a:lnTo>
                  <a:lnTo>
                    <a:pt x="977442" y="360603"/>
                  </a:lnTo>
                  <a:lnTo>
                    <a:pt x="985329" y="360603"/>
                  </a:lnTo>
                  <a:close/>
                </a:path>
                <a:path w="1136650" h="424814">
                  <a:moveTo>
                    <a:pt x="1136484" y="416560"/>
                  </a:moveTo>
                  <a:lnTo>
                    <a:pt x="1048131" y="383641"/>
                  </a:lnTo>
                  <a:lnTo>
                    <a:pt x="1059383" y="391274"/>
                  </a:lnTo>
                  <a:lnTo>
                    <a:pt x="1067257" y="398195"/>
                  </a:lnTo>
                  <a:lnTo>
                    <a:pt x="1072629" y="404647"/>
                  </a:lnTo>
                  <a:lnTo>
                    <a:pt x="1076401" y="410857"/>
                  </a:lnTo>
                  <a:lnTo>
                    <a:pt x="1112685" y="424789"/>
                  </a:lnTo>
                  <a:lnTo>
                    <a:pt x="1128585" y="419862"/>
                  </a:lnTo>
                  <a:lnTo>
                    <a:pt x="1136484" y="41656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9702062" y="4557023"/>
              <a:ext cx="62230" cy="40005"/>
            </a:xfrm>
            <a:custGeom>
              <a:avLst/>
              <a:gdLst/>
              <a:ahLst/>
              <a:cxnLst/>
              <a:rect l="l" t="t" r="r" b="b"/>
              <a:pathLst>
                <a:path w="62229" h="40004">
                  <a:moveTo>
                    <a:pt x="942" y="0"/>
                  </a:moveTo>
                  <a:lnTo>
                    <a:pt x="942" y="1646"/>
                  </a:lnTo>
                  <a:lnTo>
                    <a:pt x="0" y="3292"/>
                  </a:lnTo>
                  <a:lnTo>
                    <a:pt x="0" y="4938"/>
                  </a:lnTo>
                  <a:lnTo>
                    <a:pt x="3534" y="9876"/>
                  </a:lnTo>
                  <a:lnTo>
                    <a:pt x="7068" y="15692"/>
                  </a:lnTo>
                  <a:lnTo>
                    <a:pt x="11545" y="20630"/>
                  </a:lnTo>
                  <a:lnTo>
                    <a:pt x="61966" y="39505"/>
                  </a:lnTo>
                  <a:lnTo>
                    <a:pt x="53896" y="28422"/>
                  </a:lnTo>
                  <a:lnTo>
                    <a:pt x="49640" y="22869"/>
                  </a:lnTo>
                  <a:lnTo>
                    <a:pt x="45119" y="17338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4255873" y="4674003"/>
              <a:ext cx="531495" cy="237490"/>
            </a:xfrm>
            <a:custGeom>
              <a:avLst/>
              <a:gdLst/>
              <a:ahLst/>
              <a:cxnLst/>
              <a:rect l="l" t="t" r="r" b="b"/>
              <a:pathLst>
                <a:path w="531495" h="237489">
                  <a:moveTo>
                    <a:pt x="161630" y="155498"/>
                  </a:moveTo>
                  <a:lnTo>
                    <a:pt x="0" y="223864"/>
                  </a:lnTo>
                  <a:lnTo>
                    <a:pt x="2591" y="228034"/>
                  </a:lnTo>
                  <a:lnTo>
                    <a:pt x="5301" y="232972"/>
                  </a:lnTo>
                  <a:lnTo>
                    <a:pt x="7068" y="237033"/>
                  </a:lnTo>
                  <a:lnTo>
                    <a:pt x="166931" y="170312"/>
                  </a:lnTo>
                  <a:lnTo>
                    <a:pt x="161630" y="155498"/>
                  </a:lnTo>
                  <a:close/>
                </a:path>
                <a:path w="531495" h="237489">
                  <a:moveTo>
                    <a:pt x="267773" y="111054"/>
                  </a:moveTo>
                  <a:lnTo>
                    <a:pt x="195205" y="141561"/>
                  </a:lnTo>
                  <a:lnTo>
                    <a:pt x="196972" y="146499"/>
                  </a:lnTo>
                  <a:lnTo>
                    <a:pt x="198739" y="150559"/>
                  </a:lnTo>
                  <a:lnTo>
                    <a:pt x="201448" y="155498"/>
                  </a:lnTo>
                  <a:lnTo>
                    <a:pt x="276609" y="124222"/>
                  </a:lnTo>
                  <a:lnTo>
                    <a:pt x="267773" y="111054"/>
                  </a:lnTo>
                  <a:close/>
                </a:path>
                <a:path w="531495" h="237489">
                  <a:moveTo>
                    <a:pt x="442716" y="36981"/>
                  </a:moveTo>
                  <a:lnTo>
                    <a:pt x="269541" y="110286"/>
                  </a:lnTo>
                  <a:lnTo>
                    <a:pt x="278376" y="123454"/>
                  </a:lnTo>
                  <a:lnTo>
                    <a:pt x="445308" y="52674"/>
                  </a:lnTo>
                  <a:lnTo>
                    <a:pt x="442716" y="36981"/>
                  </a:lnTo>
                  <a:close/>
                </a:path>
                <a:path w="531495" h="237489">
                  <a:moveTo>
                    <a:pt x="531071" y="0"/>
                  </a:moveTo>
                  <a:lnTo>
                    <a:pt x="445308" y="36213"/>
                  </a:lnTo>
                  <a:lnTo>
                    <a:pt x="448017" y="51796"/>
                  </a:lnTo>
                  <a:lnTo>
                    <a:pt x="504564" y="27983"/>
                  </a:lnTo>
                  <a:lnTo>
                    <a:pt x="511191" y="21033"/>
                  </a:lnTo>
                  <a:lnTo>
                    <a:pt x="524444" y="6887"/>
                  </a:lnTo>
                  <a:lnTo>
                    <a:pt x="531071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7" name="object 697"/>
            <p:cNvPicPr/>
            <p:nvPr/>
          </p:nvPicPr>
          <p:blipFill>
            <a:blip r:embed="rId584" cstate="print"/>
            <a:stretch>
              <a:fillRect/>
            </a:stretch>
          </p:blipFill>
          <p:spPr>
            <a:xfrm>
              <a:off x="4523647" y="4710217"/>
              <a:ext cx="180243" cy="88009"/>
            </a:xfrm>
            <a:prstGeom prst="rect">
              <a:avLst/>
            </a:prstGeom>
          </p:spPr>
        </p:pic>
        <p:sp>
          <p:nvSpPr>
            <p:cNvPr id="698" name="object 698"/>
            <p:cNvSpPr/>
            <p:nvPr/>
          </p:nvSpPr>
          <p:spPr>
            <a:xfrm>
              <a:off x="4801906" y="4138923"/>
              <a:ext cx="1390650" cy="546100"/>
            </a:xfrm>
            <a:custGeom>
              <a:avLst/>
              <a:gdLst/>
              <a:ahLst/>
              <a:cxnLst/>
              <a:rect l="l" t="t" r="r" b="b"/>
              <a:pathLst>
                <a:path w="1390650" h="546100">
                  <a:moveTo>
                    <a:pt x="520586" y="309459"/>
                  </a:moveTo>
                  <a:lnTo>
                    <a:pt x="27448" y="517741"/>
                  </a:lnTo>
                  <a:lnTo>
                    <a:pt x="0" y="545724"/>
                  </a:lnTo>
                  <a:lnTo>
                    <a:pt x="513518" y="329212"/>
                  </a:lnTo>
                  <a:lnTo>
                    <a:pt x="516109" y="322628"/>
                  </a:lnTo>
                  <a:lnTo>
                    <a:pt x="518819" y="316044"/>
                  </a:lnTo>
                  <a:lnTo>
                    <a:pt x="520586" y="309459"/>
                  </a:lnTo>
                  <a:close/>
                </a:path>
                <a:path w="1390650" h="546100">
                  <a:moveTo>
                    <a:pt x="1384814" y="0"/>
                  </a:moveTo>
                  <a:lnTo>
                    <a:pt x="794486" y="194235"/>
                  </a:lnTo>
                  <a:lnTo>
                    <a:pt x="554161" y="295523"/>
                  </a:lnTo>
                  <a:lnTo>
                    <a:pt x="552394" y="302107"/>
                  </a:lnTo>
                  <a:lnTo>
                    <a:pt x="549684" y="308691"/>
                  </a:lnTo>
                  <a:lnTo>
                    <a:pt x="547917" y="315275"/>
                  </a:lnTo>
                  <a:lnTo>
                    <a:pt x="800730" y="208281"/>
                  </a:lnTo>
                  <a:lnTo>
                    <a:pt x="1390115" y="14814"/>
                  </a:lnTo>
                  <a:lnTo>
                    <a:pt x="1388348" y="9876"/>
                  </a:lnTo>
                  <a:lnTo>
                    <a:pt x="1385756" y="4938"/>
                  </a:lnTo>
                  <a:lnTo>
                    <a:pt x="1384814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4417503" y="4434446"/>
              <a:ext cx="939165" cy="410209"/>
            </a:xfrm>
            <a:custGeom>
              <a:avLst/>
              <a:gdLst/>
              <a:ahLst/>
              <a:cxnLst/>
              <a:rect l="l" t="t" r="r" b="b"/>
              <a:pathLst>
                <a:path w="939164" h="410210">
                  <a:moveTo>
                    <a:pt x="33574" y="381118"/>
                  </a:moveTo>
                  <a:lnTo>
                    <a:pt x="0" y="395055"/>
                  </a:lnTo>
                  <a:lnTo>
                    <a:pt x="5301" y="409869"/>
                  </a:lnTo>
                  <a:lnTo>
                    <a:pt x="39818" y="395055"/>
                  </a:lnTo>
                  <a:lnTo>
                    <a:pt x="37109" y="390116"/>
                  </a:lnTo>
                  <a:lnTo>
                    <a:pt x="35341" y="386056"/>
                  </a:lnTo>
                  <a:lnTo>
                    <a:pt x="33574" y="381118"/>
                  </a:lnTo>
                  <a:close/>
                </a:path>
                <a:path w="939164" h="410210">
                  <a:moveTo>
                    <a:pt x="411851" y="222218"/>
                  </a:moveTo>
                  <a:lnTo>
                    <a:pt x="369440" y="239557"/>
                  </a:lnTo>
                  <a:lnTo>
                    <a:pt x="362814" y="246444"/>
                  </a:lnTo>
                  <a:lnTo>
                    <a:pt x="349561" y="260590"/>
                  </a:lnTo>
                  <a:lnTo>
                    <a:pt x="342934" y="267540"/>
                  </a:lnTo>
                  <a:lnTo>
                    <a:pt x="384402" y="250201"/>
                  </a:lnTo>
                  <a:lnTo>
                    <a:pt x="391109" y="242943"/>
                  </a:lnTo>
                  <a:lnTo>
                    <a:pt x="397861" y="235921"/>
                  </a:lnTo>
                  <a:lnTo>
                    <a:pt x="404745" y="229044"/>
                  </a:lnTo>
                  <a:lnTo>
                    <a:pt x="411851" y="222218"/>
                  </a:lnTo>
                  <a:close/>
                </a:path>
                <a:path w="939164" h="410210">
                  <a:moveTo>
                    <a:pt x="938563" y="0"/>
                  </a:moveTo>
                  <a:lnTo>
                    <a:pt x="904988" y="13936"/>
                  </a:lnTo>
                  <a:lnTo>
                    <a:pt x="903221" y="20520"/>
                  </a:lnTo>
                  <a:lnTo>
                    <a:pt x="900512" y="27105"/>
                  </a:lnTo>
                  <a:lnTo>
                    <a:pt x="897920" y="33689"/>
                  </a:lnTo>
                  <a:lnTo>
                    <a:pt x="932319" y="19752"/>
                  </a:lnTo>
                  <a:lnTo>
                    <a:pt x="934086" y="13168"/>
                  </a:lnTo>
                  <a:lnTo>
                    <a:pt x="936796" y="6584"/>
                  </a:lnTo>
                  <a:lnTo>
                    <a:pt x="938563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4215230" y="3169173"/>
              <a:ext cx="1294130" cy="1598930"/>
            </a:xfrm>
            <a:custGeom>
              <a:avLst/>
              <a:gdLst/>
              <a:ahLst/>
              <a:cxnLst/>
              <a:rect l="l" t="t" r="r" b="b"/>
              <a:pathLst>
                <a:path w="1294129" h="1598929">
                  <a:moveTo>
                    <a:pt x="137833" y="1359099"/>
                  </a:moveTo>
                  <a:lnTo>
                    <a:pt x="0" y="1598656"/>
                  </a:lnTo>
                  <a:lnTo>
                    <a:pt x="14707" y="1580852"/>
                  </a:lnTo>
                  <a:lnTo>
                    <a:pt x="44431" y="1545616"/>
                  </a:lnTo>
                  <a:lnTo>
                    <a:pt x="59138" y="1527875"/>
                  </a:lnTo>
                  <a:lnTo>
                    <a:pt x="147493" y="1373913"/>
                  </a:lnTo>
                  <a:lnTo>
                    <a:pt x="137833" y="1359099"/>
                  </a:lnTo>
                  <a:close/>
                </a:path>
                <a:path w="1294129" h="1598929">
                  <a:moveTo>
                    <a:pt x="378158" y="939243"/>
                  </a:moveTo>
                  <a:lnTo>
                    <a:pt x="138658" y="1356575"/>
                  </a:lnTo>
                  <a:lnTo>
                    <a:pt x="149260" y="1372267"/>
                  </a:lnTo>
                  <a:lnTo>
                    <a:pt x="382635" y="963934"/>
                  </a:lnTo>
                  <a:lnTo>
                    <a:pt x="378158" y="939243"/>
                  </a:lnTo>
                  <a:close/>
                </a:path>
                <a:path w="1294129" h="1598929">
                  <a:moveTo>
                    <a:pt x="1191140" y="84717"/>
                  </a:moveTo>
                  <a:lnTo>
                    <a:pt x="501855" y="745776"/>
                  </a:lnTo>
                  <a:lnTo>
                    <a:pt x="495729" y="753238"/>
                  </a:lnTo>
                  <a:lnTo>
                    <a:pt x="454143" y="808326"/>
                  </a:lnTo>
                  <a:lnTo>
                    <a:pt x="448842" y="815788"/>
                  </a:lnTo>
                  <a:lnTo>
                    <a:pt x="448842" y="816556"/>
                  </a:lnTo>
                  <a:lnTo>
                    <a:pt x="379925" y="935951"/>
                  </a:lnTo>
                  <a:lnTo>
                    <a:pt x="384402" y="960642"/>
                  </a:lnTo>
                  <a:lnTo>
                    <a:pt x="462979" y="824019"/>
                  </a:lnTo>
                  <a:lnTo>
                    <a:pt x="468280" y="817434"/>
                  </a:lnTo>
                  <a:lnTo>
                    <a:pt x="508923" y="762236"/>
                  </a:lnTo>
                  <a:lnTo>
                    <a:pt x="514224" y="755652"/>
                  </a:lnTo>
                  <a:lnTo>
                    <a:pt x="1204452" y="93825"/>
                  </a:lnTo>
                  <a:lnTo>
                    <a:pt x="1191140" y="84717"/>
                  </a:lnTo>
                  <a:close/>
                </a:path>
                <a:path w="1294129" h="1598929">
                  <a:moveTo>
                    <a:pt x="1279613" y="0"/>
                  </a:moveTo>
                  <a:lnTo>
                    <a:pt x="1192907" y="83071"/>
                  </a:lnTo>
                  <a:lnTo>
                    <a:pt x="1205277" y="92947"/>
                  </a:lnTo>
                  <a:lnTo>
                    <a:pt x="1293749" y="8230"/>
                  </a:lnTo>
                  <a:lnTo>
                    <a:pt x="1288448" y="5706"/>
                  </a:lnTo>
                  <a:lnTo>
                    <a:pt x="1283971" y="2414"/>
                  </a:lnTo>
                  <a:lnTo>
                    <a:pt x="1279613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353063" y="3252244"/>
              <a:ext cx="1068070" cy="1290955"/>
            </a:xfrm>
            <a:custGeom>
              <a:avLst/>
              <a:gdLst/>
              <a:ahLst/>
              <a:cxnLst/>
              <a:rect l="l" t="t" r="r" b="b"/>
              <a:pathLst>
                <a:path w="1068070" h="1290954">
                  <a:moveTo>
                    <a:pt x="824" y="1273503"/>
                  </a:moveTo>
                  <a:lnTo>
                    <a:pt x="0" y="1276027"/>
                  </a:lnTo>
                  <a:lnTo>
                    <a:pt x="9660" y="1290842"/>
                  </a:lnTo>
                  <a:lnTo>
                    <a:pt x="11427" y="1289196"/>
                  </a:lnTo>
                  <a:lnTo>
                    <a:pt x="824" y="1273503"/>
                  </a:lnTo>
                  <a:close/>
                </a:path>
                <a:path w="1068070" h="1290954">
                  <a:moveTo>
                    <a:pt x="242092" y="852879"/>
                  </a:moveTo>
                  <a:lnTo>
                    <a:pt x="240325" y="856172"/>
                  </a:lnTo>
                  <a:lnTo>
                    <a:pt x="244801" y="880863"/>
                  </a:lnTo>
                  <a:lnTo>
                    <a:pt x="246568" y="877570"/>
                  </a:lnTo>
                  <a:lnTo>
                    <a:pt x="242092" y="852879"/>
                  </a:lnTo>
                  <a:close/>
                </a:path>
                <a:path w="1068070" h="1290954">
                  <a:moveTo>
                    <a:pt x="1055074" y="0"/>
                  </a:moveTo>
                  <a:lnTo>
                    <a:pt x="1053306" y="1646"/>
                  </a:lnTo>
                  <a:lnTo>
                    <a:pt x="1066619" y="10754"/>
                  </a:lnTo>
                  <a:lnTo>
                    <a:pt x="1067443" y="9876"/>
                  </a:lnTo>
                  <a:lnTo>
                    <a:pt x="1055074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2" name="object 702"/>
            <p:cNvPicPr/>
            <p:nvPr/>
          </p:nvPicPr>
          <p:blipFill>
            <a:blip r:embed="rId585" cstate="print"/>
            <a:stretch>
              <a:fillRect/>
            </a:stretch>
          </p:blipFill>
          <p:spPr>
            <a:xfrm>
              <a:off x="4174587" y="4697048"/>
              <a:ext cx="99782" cy="147267"/>
            </a:xfrm>
            <a:prstGeom prst="rect">
              <a:avLst/>
            </a:prstGeom>
          </p:spPr>
        </p:pic>
        <p:sp>
          <p:nvSpPr>
            <p:cNvPr id="703" name="object 703"/>
            <p:cNvSpPr/>
            <p:nvPr/>
          </p:nvSpPr>
          <p:spPr>
            <a:xfrm>
              <a:off x="10182006" y="3954454"/>
              <a:ext cx="649605" cy="250825"/>
            </a:xfrm>
            <a:custGeom>
              <a:avLst/>
              <a:gdLst/>
              <a:ahLst/>
              <a:cxnLst/>
              <a:rect l="l" t="t" r="r" b="b"/>
              <a:pathLst>
                <a:path w="649604" h="250825">
                  <a:moveTo>
                    <a:pt x="27331" y="239557"/>
                  </a:moveTo>
                  <a:lnTo>
                    <a:pt x="20262" y="239557"/>
                  </a:lnTo>
                  <a:lnTo>
                    <a:pt x="0" y="247019"/>
                  </a:lnTo>
                  <a:lnTo>
                    <a:pt x="7068" y="247787"/>
                  </a:lnTo>
                  <a:lnTo>
                    <a:pt x="13194" y="249433"/>
                  </a:lnTo>
                  <a:lnTo>
                    <a:pt x="18495" y="250311"/>
                  </a:lnTo>
                  <a:lnTo>
                    <a:pt x="26506" y="247019"/>
                  </a:lnTo>
                  <a:lnTo>
                    <a:pt x="33574" y="243727"/>
                  </a:lnTo>
                  <a:lnTo>
                    <a:pt x="41467" y="240434"/>
                  </a:lnTo>
                  <a:lnTo>
                    <a:pt x="34399" y="240434"/>
                  </a:lnTo>
                  <a:lnTo>
                    <a:pt x="27331" y="239557"/>
                  </a:lnTo>
                  <a:close/>
                </a:path>
                <a:path w="649604" h="250825">
                  <a:moveTo>
                    <a:pt x="589385" y="23044"/>
                  </a:moveTo>
                  <a:lnTo>
                    <a:pt x="577015" y="27214"/>
                  </a:lnTo>
                  <a:lnTo>
                    <a:pt x="573481" y="29629"/>
                  </a:lnTo>
                  <a:lnTo>
                    <a:pt x="566413" y="32921"/>
                  </a:lnTo>
                  <a:lnTo>
                    <a:pt x="572045" y="33562"/>
                  </a:lnTo>
                  <a:lnTo>
                    <a:pt x="578341" y="34183"/>
                  </a:lnTo>
                  <a:lnTo>
                    <a:pt x="592919" y="35445"/>
                  </a:lnTo>
                  <a:lnTo>
                    <a:pt x="592094" y="34567"/>
                  </a:lnTo>
                  <a:lnTo>
                    <a:pt x="591152" y="33799"/>
                  </a:lnTo>
                  <a:lnTo>
                    <a:pt x="589385" y="23044"/>
                  </a:lnTo>
                  <a:close/>
                </a:path>
                <a:path w="649604" h="250825">
                  <a:moveTo>
                    <a:pt x="649466" y="0"/>
                  </a:moveTo>
                  <a:lnTo>
                    <a:pt x="640631" y="3292"/>
                  </a:lnTo>
                  <a:lnTo>
                    <a:pt x="645932" y="3292"/>
                  </a:lnTo>
                  <a:lnTo>
                    <a:pt x="649466" y="877"/>
                  </a:lnTo>
                  <a:lnTo>
                    <a:pt x="649466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0827938" y="395533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476" y="0"/>
                  </a:moveTo>
                  <a:lnTo>
                    <a:pt x="3534" y="0"/>
                  </a:lnTo>
                  <a:lnTo>
                    <a:pt x="0" y="2414"/>
                  </a:lnTo>
                  <a:lnTo>
                    <a:pt x="1767" y="2414"/>
                  </a:lnTo>
                  <a:lnTo>
                    <a:pt x="2709" y="1646"/>
                  </a:lnTo>
                  <a:lnTo>
                    <a:pt x="4476" y="1646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0200502" y="3981669"/>
              <a:ext cx="558800" cy="226060"/>
            </a:xfrm>
            <a:custGeom>
              <a:avLst/>
              <a:gdLst/>
              <a:ahLst/>
              <a:cxnLst/>
              <a:rect l="l" t="t" r="r" b="b"/>
              <a:pathLst>
                <a:path w="558800" h="226060">
                  <a:moveTo>
                    <a:pt x="22972" y="213219"/>
                  </a:moveTo>
                  <a:lnTo>
                    <a:pt x="15079" y="216512"/>
                  </a:lnTo>
                  <a:lnTo>
                    <a:pt x="8010" y="219804"/>
                  </a:lnTo>
                  <a:lnTo>
                    <a:pt x="0" y="223096"/>
                  </a:lnTo>
                  <a:lnTo>
                    <a:pt x="4476" y="223864"/>
                  </a:lnTo>
                  <a:lnTo>
                    <a:pt x="8010" y="224742"/>
                  </a:lnTo>
                  <a:lnTo>
                    <a:pt x="10602" y="225510"/>
                  </a:lnTo>
                  <a:lnTo>
                    <a:pt x="38876" y="214866"/>
                  </a:lnTo>
                  <a:lnTo>
                    <a:pt x="33574" y="213988"/>
                  </a:lnTo>
                  <a:lnTo>
                    <a:pt x="28273" y="213988"/>
                  </a:lnTo>
                  <a:lnTo>
                    <a:pt x="22972" y="213219"/>
                  </a:lnTo>
                  <a:close/>
                </a:path>
                <a:path w="558800" h="226060">
                  <a:moveTo>
                    <a:pt x="331389" y="87241"/>
                  </a:moveTo>
                  <a:lnTo>
                    <a:pt x="290746" y="102055"/>
                  </a:lnTo>
                  <a:lnTo>
                    <a:pt x="292513" y="106994"/>
                  </a:lnTo>
                  <a:lnTo>
                    <a:pt x="293455" y="112810"/>
                  </a:lnTo>
                  <a:lnTo>
                    <a:pt x="296047" y="116870"/>
                  </a:lnTo>
                  <a:lnTo>
                    <a:pt x="337633" y="101177"/>
                  </a:lnTo>
                  <a:lnTo>
                    <a:pt x="337633" y="97885"/>
                  </a:lnTo>
                  <a:lnTo>
                    <a:pt x="336690" y="97117"/>
                  </a:lnTo>
                  <a:lnTo>
                    <a:pt x="336690" y="92947"/>
                  </a:lnTo>
                  <a:lnTo>
                    <a:pt x="335866" y="91301"/>
                  </a:lnTo>
                  <a:lnTo>
                    <a:pt x="331389" y="87241"/>
                  </a:lnTo>
                  <a:close/>
                </a:path>
                <a:path w="558800" h="226060">
                  <a:moveTo>
                    <a:pt x="521411" y="14814"/>
                  </a:moveTo>
                  <a:lnTo>
                    <a:pt x="520586" y="14814"/>
                  </a:lnTo>
                  <a:lnTo>
                    <a:pt x="521411" y="15582"/>
                  </a:lnTo>
                  <a:lnTo>
                    <a:pt x="521411" y="14814"/>
                  </a:lnTo>
                  <a:close/>
                </a:path>
                <a:path w="558800" h="226060">
                  <a:moveTo>
                    <a:pt x="558520" y="0"/>
                  </a:moveTo>
                  <a:lnTo>
                    <a:pt x="545325" y="4938"/>
                  </a:lnTo>
                  <a:lnTo>
                    <a:pt x="546150" y="5706"/>
                  </a:lnTo>
                  <a:lnTo>
                    <a:pt x="547917" y="5706"/>
                  </a:lnTo>
                  <a:lnTo>
                    <a:pt x="554985" y="2414"/>
                  </a:lnTo>
                  <a:lnTo>
                    <a:pt x="558520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9679090" y="4127401"/>
              <a:ext cx="698500" cy="280035"/>
            </a:xfrm>
            <a:custGeom>
              <a:avLst/>
              <a:gdLst/>
              <a:ahLst/>
              <a:cxnLst/>
              <a:rect l="l" t="t" r="r" b="b"/>
              <a:pathLst>
                <a:path w="698500" h="280035">
                  <a:moveTo>
                    <a:pt x="502915" y="74072"/>
                  </a:moveTo>
                  <a:lnTo>
                    <a:pt x="0" y="265894"/>
                  </a:lnTo>
                  <a:lnTo>
                    <a:pt x="2709" y="270832"/>
                  </a:lnTo>
                  <a:lnTo>
                    <a:pt x="5301" y="274892"/>
                  </a:lnTo>
                  <a:lnTo>
                    <a:pt x="7068" y="279830"/>
                  </a:lnTo>
                  <a:lnTo>
                    <a:pt x="15079" y="276538"/>
                  </a:lnTo>
                  <a:lnTo>
                    <a:pt x="22147" y="274124"/>
                  </a:lnTo>
                  <a:lnTo>
                    <a:pt x="30040" y="271600"/>
                  </a:lnTo>
                  <a:lnTo>
                    <a:pt x="285444" y="173604"/>
                  </a:lnTo>
                  <a:lnTo>
                    <a:pt x="288979" y="172836"/>
                  </a:lnTo>
                  <a:lnTo>
                    <a:pt x="296047" y="169544"/>
                  </a:lnTo>
                  <a:lnTo>
                    <a:pt x="388149" y="132925"/>
                  </a:lnTo>
                  <a:lnTo>
                    <a:pt x="477627" y="96032"/>
                  </a:lnTo>
                  <a:lnTo>
                    <a:pt x="521411" y="77364"/>
                  </a:lnTo>
                  <a:lnTo>
                    <a:pt x="516109" y="76487"/>
                  </a:lnTo>
                  <a:lnTo>
                    <a:pt x="509983" y="74840"/>
                  </a:lnTo>
                  <a:lnTo>
                    <a:pt x="502915" y="74072"/>
                  </a:lnTo>
                  <a:close/>
                </a:path>
                <a:path w="698500" h="280035">
                  <a:moveTo>
                    <a:pt x="581492" y="44443"/>
                  </a:moveTo>
                  <a:lnTo>
                    <a:pt x="523178" y="66610"/>
                  </a:lnTo>
                  <a:lnTo>
                    <a:pt x="530246" y="66610"/>
                  </a:lnTo>
                  <a:lnTo>
                    <a:pt x="537314" y="67488"/>
                  </a:lnTo>
                  <a:lnTo>
                    <a:pt x="544383" y="67488"/>
                  </a:lnTo>
                  <a:lnTo>
                    <a:pt x="568136" y="57502"/>
                  </a:lnTo>
                  <a:lnTo>
                    <a:pt x="579819" y="52303"/>
                  </a:lnTo>
                  <a:lnTo>
                    <a:pt x="591270" y="46857"/>
                  </a:lnTo>
                  <a:lnTo>
                    <a:pt x="581492" y="44443"/>
                  </a:lnTo>
                  <a:close/>
                </a:path>
                <a:path w="698500" h="280035">
                  <a:moveTo>
                    <a:pt x="698120" y="0"/>
                  </a:moveTo>
                  <a:lnTo>
                    <a:pt x="584201" y="43565"/>
                  </a:lnTo>
                  <a:lnTo>
                    <a:pt x="593862" y="46089"/>
                  </a:lnTo>
                  <a:lnTo>
                    <a:pt x="620224" y="34829"/>
                  </a:lnTo>
                  <a:lnTo>
                    <a:pt x="698120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0260583" y="4126523"/>
              <a:ext cx="118745" cy="48260"/>
            </a:xfrm>
            <a:custGeom>
              <a:avLst/>
              <a:gdLst/>
              <a:ahLst/>
              <a:cxnLst/>
              <a:rect l="l" t="t" r="r" b="b"/>
              <a:pathLst>
                <a:path w="118745" h="48260">
                  <a:moveTo>
                    <a:pt x="2709" y="44443"/>
                  </a:moveTo>
                  <a:lnTo>
                    <a:pt x="0" y="45321"/>
                  </a:lnTo>
                  <a:lnTo>
                    <a:pt x="9777" y="47735"/>
                  </a:lnTo>
                  <a:lnTo>
                    <a:pt x="11545" y="47735"/>
                  </a:lnTo>
                  <a:lnTo>
                    <a:pt x="12369" y="46967"/>
                  </a:lnTo>
                  <a:lnTo>
                    <a:pt x="2709" y="44443"/>
                  </a:lnTo>
                  <a:close/>
                </a:path>
                <a:path w="118745" h="48260">
                  <a:moveTo>
                    <a:pt x="118513" y="0"/>
                  </a:moveTo>
                  <a:lnTo>
                    <a:pt x="116628" y="877"/>
                  </a:lnTo>
                  <a:lnTo>
                    <a:pt x="117570" y="877"/>
                  </a:lnTo>
                  <a:lnTo>
                    <a:pt x="118513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0618479" y="3831768"/>
              <a:ext cx="617220" cy="220345"/>
            </a:xfrm>
            <a:custGeom>
              <a:avLst/>
              <a:gdLst/>
              <a:ahLst/>
              <a:cxnLst/>
              <a:rect l="l" t="t" r="r" b="b"/>
              <a:pathLst>
                <a:path w="617220" h="220345">
                  <a:moveTo>
                    <a:pt x="105201" y="168008"/>
                  </a:moveTo>
                  <a:lnTo>
                    <a:pt x="26891" y="206865"/>
                  </a:lnTo>
                  <a:lnTo>
                    <a:pt x="0" y="219804"/>
                  </a:lnTo>
                  <a:lnTo>
                    <a:pt x="114230" y="177006"/>
                  </a:lnTo>
                  <a:lnTo>
                    <a:pt x="110502" y="177006"/>
                  </a:lnTo>
                  <a:lnTo>
                    <a:pt x="108735" y="173714"/>
                  </a:lnTo>
                  <a:lnTo>
                    <a:pt x="106968" y="171300"/>
                  </a:lnTo>
                  <a:lnTo>
                    <a:pt x="105201" y="168008"/>
                  </a:lnTo>
                  <a:close/>
                </a:path>
                <a:path w="617220" h="220345">
                  <a:moveTo>
                    <a:pt x="129940" y="155607"/>
                  </a:moveTo>
                  <a:lnTo>
                    <a:pt x="123871" y="158718"/>
                  </a:lnTo>
                  <a:lnTo>
                    <a:pt x="111336" y="164897"/>
                  </a:lnTo>
                  <a:lnTo>
                    <a:pt x="105201" y="168008"/>
                  </a:lnTo>
                  <a:lnTo>
                    <a:pt x="106968" y="171300"/>
                  </a:lnTo>
                  <a:lnTo>
                    <a:pt x="108735" y="173714"/>
                  </a:lnTo>
                  <a:lnTo>
                    <a:pt x="110502" y="177006"/>
                  </a:lnTo>
                  <a:lnTo>
                    <a:pt x="114230" y="177006"/>
                  </a:lnTo>
                  <a:lnTo>
                    <a:pt x="149378" y="163838"/>
                  </a:lnTo>
                  <a:lnTo>
                    <a:pt x="158434" y="158131"/>
                  </a:lnTo>
                  <a:lnTo>
                    <a:pt x="156446" y="158131"/>
                  </a:lnTo>
                  <a:lnTo>
                    <a:pt x="141868" y="156869"/>
                  </a:lnTo>
                  <a:lnTo>
                    <a:pt x="135573" y="156249"/>
                  </a:lnTo>
                  <a:lnTo>
                    <a:pt x="129940" y="155607"/>
                  </a:lnTo>
                  <a:close/>
                </a:path>
                <a:path w="617220" h="220345">
                  <a:moveTo>
                    <a:pt x="607174" y="0"/>
                  </a:moveTo>
                  <a:lnTo>
                    <a:pt x="231607" y="115334"/>
                  </a:lnTo>
                  <a:lnTo>
                    <a:pt x="226306" y="117748"/>
                  </a:lnTo>
                  <a:lnTo>
                    <a:pt x="213936" y="125210"/>
                  </a:lnTo>
                  <a:lnTo>
                    <a:pt x="158213" y="160545"/>
                  </a:lnTo>
                  <a:lnTo>
                    <a:pt x="237733" y="130148"/>
                  </a:lnTo>
                  <a:lnTo>
                    <a:pt x="616834" y="13278"/>
                  </a:lnTo>
                  <a:lnTo>
                    <a:pt x="613300" y="8340"/>
                  </a:lnTo>
                  <a:lnTo>
                    <a:pt x="609765" y="4170"/>
                  </a:lnTo>
                  <a:lnTo>
                    <a:pt x="607174" y="0"/>
                  </a:lnTo>
                  <a:close/>
                </a:path>
                <a:path w="617220" h="220345">
                  <a:moveTo>
                    <a:pt x="209459" y="125978"/>
                  </a:moveTo>
                  <a:lnTo>
                    <a:pt x="204158" y="125978"/>
                  </a:lnTo>
                  <a:lnTo>
                    <a:pt x="152912" y="145731"/>
                  </a:lnTo>
                  <a:lnTo>
                    <a:pt x="154679" y="156485"/>
                  </a:lnTo>
                  <a:lnTo>
                    <a:pt x="155622" y="157253"/>
                  </a:lnTo>
                  <a:lnTo>
                    <a:pt x="156446" y="158131"/>
                  </a:lnTo>
                  <a:lnTo>
                    <a:pt x="158434" y="158131"/>
                  </a:lnTo>
                  <a:lnTo>
                    <a:pt x="209459" y="125978"/>
                  </a:lnTo>
                  <a:close/>
                </a:path>
                <a:path w="617220" h="220345">
                  <a:moveTo>
                    <a:pt x="217470" y="121040"/>
                  </a:moveTo>
                  <a:lnTo>
                    <a:pt x="212993" y="122686"/>
                  </a:lnTo>
                  <a:lnTo>
                    <a:pt x="212993" y="123564"/>
                  </a:lnTo>
                  <a:lnTo>
                    <a:pt x="217470" y="12104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0767857" y="3949516"/>
              <a:ext cx="77470" cy="46355"/>
            </a:xfrm>
            <a:custGeom>
              <a:avLst/>
              <a:gdLst/>
              <a:ahLst/>
              <a:cxnLst/>
              <a:rect l="l" t="t" r="r" b="b"/>
              <a:pathLst>
                <a:path w="77470" h="46354">
                  <a:moveTo>
                    <a:pt x="64557" y="7462"/>
                  </a:moveTo>
                  <a:lnTo>
                    <a:pt x="62790" y="7462"/>
                  </a:lnTo>
                  <a:lnTo>
                    <a:pt x="61848" y="8230"/>
                  </a:lnTo>
                  <a:lnTo>
                    <a:pt x="60081" y="8230"/>
                  </a:lnTo>
                  <a:lnTo>
                    <a:pt x="0" y="46089"/>
                  </a:lnTo>
                  <a:lnTo>
                    <a:pt x="8835" y="42797"/>
                  </a:lnTo>
                  <a:lnTo>
                    <a:pt x="64557" y="7462"/>
                  </a:lnTo>
                  <a:close/>
                </a:path>
                <a:path w="77470" h="46354">
                  <a:moveTo>
                    <a:pt x="76927" y="0"/>
                  </a:moveTo>
                  <a:lnTo>
                    <a:pt x="68092" y="3292"/>
                  </a:lnTo>
                  <a:lnTo>
                    <a:pt x="63615" y="5816"/>
                  </a:lnTo>
                  <a:lnTo>
                    <a:pt x="64557" y="5816"/>
                  </a:lnTo>
                  <a:lnTo>
                    <a:pt x="64557" y="7462"/>
                  </a:lnTo>
                  <a:lnTo>
                    <a:pt x="76927" y="0"/>
                  </a:lnTo>
                  <a:close/>
                </a:path>
              </a:pathLst>
            </a:custGeom>
            <a:solidFill>
              <a:srgbClr val="A1C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1258285" y="3630948"/>
              <a:ext cx="624840" cy="204470"/>
            </a:xfrm>
            <a:custGeom>
              <a:avLst/>
              <a:gdLst/>
              <a:ahLst/>
              <a:cxnLst/>
              <a:rect l="l" t="t" r="r" b="b"/>
              <a:pathLst>
                <a:path w="624840" h="204470">
                  <a:moveTo>
                    <a:pt x="139718" y="147377"/>
                  </a:moveTo>
                  <a:lnTo>
                    <a:pt x="0" y="190175"/>
                  </a:lnTo>
                  <a:lnTo>
                    <a:pt x="3534" y="195113"/>
                  </a:lnTo>
                  <a:lnTo>
                    <a:pt x="6243" y="199173"/>
                  </a:lnTo>
                  <a:lnTo>
                    <a:pt x="9777" y="204111"/>
                  </a:lnTo>
                  <a:lnTo>
                    <a:pt x="157389" y="158022"/>
                  </a:lnTo>
                  <a:lnTo>
                    <a:pt x="152088" y="154729"/>
                  </a:lnTo>
                  <a:lnTo>
                    <a:pt x="145844" y="150669"/>
                  </a:lnTo>
                  <a:lnTo>
                    <a:pt x="139718" y="147377"/>
                  </a:lnTo>
                  <a:close/>
                </a:path>
                <a:path w="624840" h="204470">
                  <a:moveTo>
                    <a:pt x="236908" y="117748"/>
                  </a:moveTo>
                  <a:lnTo>
                    <a:pt x="168816" y="138269"/>
                  </a:lnTo>
                  <a:lnTo>
                    <a:pt x="175060" y="141561"/>
                  </a:lnTo>
                  <a:lnTo>
                    <a:pt x="181186" y="145731"/>
                  </a:lnTo>
                  <a:lnTo>
                    <a:pt x="187429" y="149023"/>
                  </a:lnTo>
                  <a:lnTo>
                    <a:pt x="245744" y="130916"/>
                  </a:lnTo>
                  <a:lnTo>
                    <a:pt x="236908" y="117748"/>
                  </a:lnTo>
                  <a:close/>
                </a:path>
                <a:path w="624840" h="204470">
                  <a:moveTo>
                    <a:pt x="469340" y="46089"/>
                  </a:moveTo>
                  <a:lnTo>
                    <a:pt x="238675" y="116870"/>
                  </a:lnTo>
                  <a:lnTo>
                    <a:pt x="247511" y="130038"/>
                  </a:lnTo>
                  <a:lnTo>
                    <a:pt x="473699" y="60904"/>
                  </a:lnTo>
                  <a:lnTo>
                    <a:pt x="469340" y="46089"/>
                  </a:lnTo>
                  <a:close/>
                </a:path>
                <a:path w="624840" h="204470">
                  <a:moveTo>
                    <a:pt x="619543" y="0"/>
                  </a:moveTo>
                  <a:lnTo>
                    <a:pt x="471932" y="45321"/>
                  </a:lnTo>
                  <a:lnTo>
                    <a:pt x="476409" y="60136"/>
                  </a:lnTo>
                  <a:lnTo>
                    <a:pt x="624845" y="14046"/>
                  </a:lnTo>
                  <a:lnTo>
                    <a:pt x="622135" y="9876"/>
                  </a:lnTo>
                  <a:lnTo>
                    <a:pt x="620368" y="4938"/>
                  </a:lnTo>
                  <a:lnTo>
                    <a:pt x="619543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1" name="object 711"/>
            <p:cNvPicPr/>
            <p:nvPr/>
          </p:nvPicPr>
          <p:blipFill>
            <a:blip r:embed="rId586" cstate="print"/>
            <a:stretch>
              <a:fillRect/>
            </a:stretch>
          </p:blipFill>
          <p:spPr>
            <a:xfrm>
              <a:off x="11495194" y="3676270"/>
              <a:ext cx="239500" cy="85595"/>
            </a:xfrm>
            <a:prstGeom prst="rect">
              <a:avLst/>
            </a:prstGeom>
          </p:spPr>
        </p:pic>
        <p:sp>
          <p:nvSpPr>
            <p:cNvPr id="712" name="object 712"/>
            <p:cNvSpPr/>
            <p:nvPr/>
          </p:nvSpPr>
          <p:spPr>
            <a:xfrm>
              <a:off x="9686159" y="4083725"/>
              <a:ext cx="810895" cy="323850"/>
            </a:xfrm>
            <a:custGeom>
              <a:avLst/>
              <a:gdLst/>
              <a:ahLst/>
              <a:cxnLst/>
              <a:rect l="l" t="t" r="r" b="b"/>
              <a:pathLst>
                <a:path w="810895" h="323850">
                  <a:moveTo>
                    <a:pt x="22972" y="315275"/>
                  </a:moveTo>
                  <a:lnTo>
                    <a:pt x="15079" y="317799"/>
                  </a:lnTo>
                  <a:lnTo>
                    <a:pt x="8010" y="320214"/>
                  </a:lnTo>
                  <a:lnTo>
                    <a:pt x="0" y="323506"/>
                  </a:lnTo>
                  <a:lnTo>
                    <a:pt x="942" y="323506"/>
                  </a:lnTo>
                  <a:lnTo>
                    <a:pt x="22972" y="315275"/>
                  </a:lnTo>
                  <a:close/>
                </a:path>
                <a:path w="810895" h="323850">
                  <a:moveTo>
                    <a:pt x="288677" y="213360"/>
                  </a:moveTo>
                  <a:lnTo>
                    <a:pt x="278376" y="217280"/>
                  </a:lnTo>
                  <a:lnTo>
                    <a:pt x="281910" y="216512"/>
                  </a:lnTo>
                  <a:lnTo>
                    <a:pt x="288677" y="213360"/>
                  </a:lnTo>
                  <a:close/>
                </a:path>
                <a:path w="810895" h="323850">
                  <a:moveTo>
                    <a:pt x="514342" y="121040"/>
                  </a:moveTo>
                  <a:lnTo>
                    <a:pt x="470559" y="139708"/>
                  </a:lnTo>
                  <a:lnTo>
                    <a:pt x="381081" y="176601"/>
                  </a:lnTo>
                  <a:lnTo>
                    <a:pt x="288979" y="213219"/>
                  </a:lnTo>
                  <a:lnTo>
                    <a:pt x="288677" y="213360"/>
                  </a:lnTo>
                  <a:lnTo>
                    <a:pt x="524945" y="123454"/>
                  </a:lnTo>
                  <a:lnTo>
                    <a:pt x="522353" y="122686"/>
                  </a:lnTo>
                  <a:lnTo>
                    <a:pt x="518819" y="121808"/>
                  </a:lnTo>
                  <a:lnTo>
                    <a:pt x="514342" y="121040"/>
                  </a:lnTo>
                  <a:close/>
                </a:path>
                <a:path w="810895" h="323850">
                  <a:moveTo>
                    <a:pt x="584201" y="90533"/>
                  </a:moveTo>
                  <a:lnTo>
                    <a:pt x="572750" y="95979"/>
                  </a:lnTo>
                  <a:lnTo>
                    <a:pt x="561067" y="101177"/>
                  </a:lnTo>
                  <a:lnTo>
                    <a:pt x="537314" y="111164"/>
                  </a:lnTo>
                  <a:lnTo>
                    <a:pt x="542616" y="111932"/>
                  </a:lnTo>
                  <a:lnTo>
                    <a:pt x="547917" y="111932"/>
                  </a:lnTo>
                  <a:lnTo>
                    <a:pt x="553218" y="112810"/>
                  </a:lnTo>
                  <a:lnTo>
                    <a:pt x="600105" y="94703"/>
                  </a:lnTo>
                  <a:lnTo>
                    <a:pt x="584201" y="90533"/>
                  </a:lnTo>
                  <a:close/>
                </a:path>
                <a:path w="810895" h="323850">
                  <a:moveTo>
                    <a:pt x="691052" y="43675"/>
                  </a:moveTo>
                  <a:lnTo>
                    <a:pt x="613156" y="78505"/>
                  </a:lnTo>
                  <a:lnTo>
                    <a:pt x="586793" y="89765"/>
                  </a:lnTo>
                  <a:lnTo>
                    <a:pt x="602697" y="93825"/>
                  </a:lnTo>
                  <a:lnTo>
                    <a:pt x="698238" y="57612"/>
                  </a:lnTo>
                  <a:lnTo>
                    <a:pt x="691052" y="43675"/>
                  </a:lnTo>
                  <a:close/>
                </a:path>
                <a:path w="810895" h="323850">
                  <a:moveTo>
                    <a:pt x="805088" y="0"/>
                  </a:moveTo>
                  <a:lnTo>
                    <a:pt x="692937" y="42797"/>
                  </a:lnTo>
                  <a:lnTo>
                    <a:pt x="700005" y="56844"/>
                  </a:lnTo>
                  <a:lnTo>
                    <a:pt x="810390" y="14814"/>
                  </a:lnTo>
                  <a:lnTo>
                    <a:pt x="807798" y="10754"/>
                  </a:lnTo>
                  <a:lnTo>
                    <a:pt x="806855" y="4938"/>
                  </a:lnTo>
                  <a:lnTo>
                    <a:pt x="805088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0270360" y="4126523"/>
              <a:ext cx="116205" cy="52069"/>
            </a:xfrm>
            <a:custGeom>
              <a:avLst/>
              <a:gdLst/>
              <a:ahLst/>
              <a:cxnLst/>
              <a:rect l="l" t="t" r="r" b="b"/>
              <a:pathLst>
                <a:path w="116204" h="52070">
                  <a:moveTo>
                    <a:pt x="2591" y="46967"/>
                  </a:moveTo>
                  <a:lnTo>
                    <a:pt x="1767" y="47735"/>
                  </a:lnTo>
                  <a:lnTo>
                    <a:pt x="0" y="47735"/>
                  </a:lnTo>
                  <a:lnTo>
                    <a:pt x="15903" y="51905"/>
                  </a:lnTo>
                  <a:lnTo>
                    <a:pt x="18495" y="51027"/>
                  </a:lnTo>
                  <a:lnTo>
                    <a:pt x="2591" y="46967"/>
                  </a:lnTo>
                  <a:close/>
                </a:path>
                <a:path w="116204" h="52070">
                  <a:moveTo>
                    <a:pt x="108735" y="0"/>
                  </a:moveTo>
                  <a:lnTo>
                    <a:pt x="107792" y="877"/>
                  </a:lnTo>
                  <a:lnTo>
                    <a:pt x="106850" y="877"/>
                  </a:lnTo>
                  <a:lnTo>
                    <a:pt x="114036" y="14814"/>
                  </a:lnTo>
                  <a:lnTo>
                    <a:pt x="115803" y="14046"/>
                  </a:lnTo>
                  <a:lnTo>
                    <a:pt x="108735" y="0"/>
                  </a:lnTo>
                  <a:close/>
                </a:path>
              </a:pathLst>
            </a:custGeom>
            <a:solidFill>
              <a:srgbClr val="AFD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0531891" y="3769218"/>
              <a:ext cx="914400" cy="313690"/>
            </a:xfrm>
            <a:custGeom>
              <a:avLst/>
              <a:gdLst/>
              <a:ahLst/>
              <a:cxnLst/>
              <a:rect l="l" t="t" r="r" b="b"/>
              <a:pathLst>
                <a:path w="914400" h="313689">
                  <a:moveTo>
                    <a:pt x="189197" y="227266"/>
                  </a:moveTo>
                  <a:lnTo>
                    <a:pt x="0" y="299693"/>
                  </a:lnTo>
                  <a:lnTo>
                    <a:pt x="4476" y="303753"/>
                  </a:lnTo>
                  <a:lnTo>
                    <a:pt x="5301" y="305399"/>
                  </a:lnTo>
                  <a:lnTo>
                    <a:pt x="5301" y="309569"/>
                  </a:lnTo>
                  <a:lnTo>
                    <a:pt x="6243" y="310337"/>
                  </a:lnTo>
                  <a:lnTo>
                    <a:pt x="6243" y="313629"/>
                  </a:lnTo>
                  <a:lnTo>
                    <a:pt x="86587" y="282354"/>
                  </a:lnTo>
                  <a:lnTo>
                    <a:pt x="113478" y="269415"/>
                  </a:lnTo>
                  <a:lnTo>
                    <a:pt x="191788" y="230558"/>
                  </a:lnTo>
                  <a:lnTo>
                    <a:pt x="190964" y="229680"/>
                  </a:lnTo>
                  <a:lnTo>
                    <a:pt x="190021" y="228034"/>
                  </a:lnTo>
                  <a:lnTo>
                    <a:pt x="189197" y="227266"/>
                  </a:lnTo>
                  <a:close/>
                </a:path>
                <a:path w="914400" h="313689">
                  <a:moveTo>
                    <a:pt x="213936" y="217390"/>
                  </a:moveTo>
                  <a:lnTo>
                    <a:pt x="190021" y="227266"/>
                  </a:lnTo>
                  <a:lnTo>
                    <a:pt x="190021" y="228034"/>
                  </a:lnTo>
                  <a:lnTo>
                    <a:pt x="190964" y="229680"/>
                  </a:lnTo>
                  <a:lnTo>
                    <a:pt x="191788" y="230558"/>
                  </a:lnTo>
                  <a:lnTo>
                    <a:pt x="197923" y="227448"/>
                  </a:lnTo>
                  <a:lnTo>
                    <a:pt x="210459" y="221268"/>
                  </a:lnTo>
                  <a:lnTo>
                    <a:pt x="216528" y="218158"/>
                  </a:lnTo>
                  <a:lnTo>
                    <a:pt x="214761" y="218158"/>
                  </a:lnTo>
                  <a:lnTo>
                    <a:pt x="213936" y="217390"/>
                  </a:lnTo>
                  <a:close/>
                </a:path>
                <a:path w="914400" h="313689">
                  <a:moveTo>
                    <a:pt x="726394" y="51905"/>
                  </a:moveTo>
                  <a:lnTo>
                    <a:pt x="693761" y="62550"/>
                  </a:lnTo>
                  <a:lnTo>
                    <a:pt x="696353" y="66720"/>
                  </a:lnTo>
                  <a:lnTo>
                    <a:pt x="699887" y="70890"/>
                  </a:lnTo>
                  <a:lnTo>
                    <a:pt x="703421" y="75828"/>
                  </a:lnTo>
                  <a:lnTo>
                    <a:pt x="736172" y="65842"/>
                  </a:lnTo>
                  <a:lnTo>
                    <a:pt x="732637" y="60904"/>
                  </a:lnTo>
                  <a:lnTo>
                    <a:pt x="729928" y="56844"/>
                  </a:lnTo>
                  <a:lnTo>
                    <a:pt x="726394" y="51905"/>
                  </a:lnTo>
                  <a:close/>
                </a:path>
                <a:path w="914400" h="313689">
                  <a:moveTo>
                    <a:pt x="895210" y="0"/>
                  </a:moveTo>
                  <a:lnTo>
                    <a:pt x="866112" y="9108"/>
                  </a:lnTo>
                  <a:lnTo>
                    <a:pt x="872238" y="12400"/>
                  </a:lnTo>
                  <a:lnTo>
                    <a:pt x="878482" y="16460"/>
                  </a:lnTo>
                  <a:lnTo>
                    <a:pt x="883783" y="19752"/>
                  </a:lnTo>
                  <a:lnTo>
                    <a:pt x="913824" y="10754"/>
                  </a:lnTo>
                  <a:lnTo>
                    <a:pt x="907580" y="7462"/>
                  </a:lnTo>
                  <a:lnTo>
                    <a:pt x="901454" y="3292"/>
                  </a:lnTo>
                  <a:lnTo>
                    <a:pt x="895210" y="0"/>
                  </a:lnTo>
                  <a:close/>
                </a:path>
              </a:pathLst>
            </a:custGeom>
            <a:solidFill>
              <a:srgbClr val="B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364491" y="3157650"/>
              <a:ext cx="1129665" cy="884555"/>
            </a:xfrm>
            <a:custGeom>
              <a:avLst/>
              <a:gdLst/>
              <a:ahLst/>
              <a:cxnLst/>
              <a:rect l="l" t="t" r="r" b="b"/>
              <a:pathLst>
                <a:path w="1129664" h="884554">
                  <a:moveTo>
                    <a:pt x="189197" y="724377"/>
                  </a:moveTo>
                  <a:lnTo>
                    <a:pt x="0" y="871754"/>
                  </a:lnTo>
                  <a:lnTo>
                    <a:pt x="4476" y="875815"/>
                  </a:lnTo>
                  <a:lnTo>
                    <a:pt x="7068" y="879985"/>
                  </a:lnTo>
                  <a:lnTo>
                    <a:pt x="10602" y="884045"/>
                  </a:lnTo>
                  <a:lnTo>
                    <a:pt x="192731" y="742484"/>
                  </a:lnTo>
                  <a:lnTo>
                    <a:pt x="189197" y="724377"/>
                  </a:lnTo>
                  <a:close/>
                </a:path>
                <a:path w="1129664" h="884554">
                  <a:moveTo>
                    <a:pt x="1017140" y="78133"/>
                  </a:moveTo>
                  <a:lnTo>
                    <a:pt x="191788" y="722731"/>
                  </a:lnTo>
                  <a:lnTo>
                    <a:pt x="194498" y="740837"/>
                  </a:lnTo>
                  <a:lnTo>
                    <a:pt x="1030452" y="87241"/>
                  </a:lnTo>
                  <a:lnTo>
                    <a:pt x="1017140" y="78133"/>
                  </a:lnTo>
                  <a:close/>
                </a:path>
                <a:path w="1129664" h="884554">
                  <a:moveTo>
                    <a:pt x="1117040" y="0"/>
                  </a:moveTo>
                  <a:lnTo>
                    <a:pt x="1018907" y="76487"/>
                  </a:lnTo>
                  <a:lnTo>
                    <a:pt x="1032219" y="86363"/>
                  </a:lnTo>
                  <a:lnTo>
                    <a:pt x="1129409" y="10644"/>
                  </a:lnTo>
                  <a:lnTo>
                    <a:pt x="1125051" y="7352"/>
                  </a:lnTo>
                  <a:lnTo>
                    <a:pt x="1120574" y="4060"/>
                  </a:lnTo>
                  <a:lnTo>
                    <a:pt x="1117040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4553687" y="3234137"/>
              <a:ext cx="843280" cy="666115"/>
            </a:xfrm>
            <a:custGeom>
              <a:avLst/>
              <a:gdLst/>
              <a:ahLst/>
              <a:cxnLst/>
              <a:rect l="l" t="t" r="r" b="b"/>
              <a:pathLst>
                <a:path w="843279" h="666114">
                  <a:moveTo>
                    <a:pt x="2591" y="646244"/>
                  </a:moveTo>
                  <a:lnTo>
                    <a:pt x="0" y="647890"/>
                  </a:lnTo>
                  <a:lnTo>
                    <a:pt x="3534" y="665997"/>
                  </a:lnTo>
                  <a:lnTo>
                    <a:pt x="5301" y="664350"/>
                  </a:lnTo>
                  <a:lnTo>
                    <a:pt x="2591" y="646244"/>
                  </a:lnTo>
                  <a:close/>
                </a:path>
                <a:path w="843279" h="666114">
                  <a:moveTo>
                    <a:pt x="829710" y="0"/>
                  </a:moveTo>
                  <a:lnTo>
                    <a:pt x="827943" y="1646"/>
                  </a:lnTo>
                  <a:lnTo>
                    <a:pt x="841255" y="10754"/>
                  </a:lnTo>
                  <a:lnTo>
                    <a:pt x="843022" y="9876"/>
                  </a:lnTo>
                  <a:lnTo>
                    <a:pt x="829710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652939" y="3162589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4">
                  <a:moveTo>
                    <a:pt x="13312" y="0"/>
                  </a:moveTo>
                  <a:lnTo>
                    <a:pt x="0" y="9876"/>
                  </a:lnTo>
                  <a:lnTo>
                    <a:pt x="90121" y="268308"/>
                  </a:lnTo>
                  <a:lnTo>
                    <a:pt x="95423" y="265016"/>
                  </a:lnTo>
                  <a:lnTo>
                    <a:pt x="99899" y="261723"/>
                  </a:lnTo>
                  <a:lnTo>
                    <a:pt x="105201" y="259309"/>
                  </a:lnTo>
                  <a:lnTo>
                    <a:pt x="13312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769567" y="3495971"/>
              <a:ext cx="441959" cy="542925"/>
            </a:xfrm>
            <a:custGeom>
              <a:avLst/>
              <a:gdLst/>
              <a:ahLst/>
              <a:cxnLst/>
              <a:rect l="l" t="t" r="r" b="b"/>
              <a:pathLst>
                <a:path w="441960" h="542925">
                  <a:moveTo>
                    <a:pt x="107910" y="265016"/>
                  </a:moveTo>
                  <a:lnTo>
                    <a:pt x="102609" y="268308"/>
                  </a:lnTo>
                  <a:lnTo>
                    <a:pt x="98132" y="271600"/>
                  </a:lnTo>
                  <a:lnTo>
                    <a:pt x="93773" y="274892"/>
                  </a:lnTo>
                  <a:lnTo>
                    <a:pt x="113211" y="331736"/>
                  </a:lnTo>
                  <a:lnTo>
                    <a:pt x="420686" y="535080"/>
                  </a:lnTo>
                  <a:lnTo>
                    <a:pt x="432231" y="542432"/>
                  </a:lnTo>
                  <a:lnTo>
                    <a:pt x="434823" y="538372"/>
                  </a:lnTo>
                  <a:lnTo>
                    <a:pt x="438357" y="534202"/>
                  </a:lnTo>
                  <a:lnTo>
                    <a:pt x="441891" y="530141"/>
                  </a:lnTo>
                  <a:lnTo>
                    <a:pt x="127348" y="321860"/>
                  </a:lnTo>
                  <a:lnTo>
                    <a:pt x="107910" y="265016"/>
                  </a:lnTo>
                  <a:close/>
                </a:path>
                <a:path w="441960" h="542925">
                  <a:moveTo>
                    <a:pt x="55722" y="117748"/>
                  </a:moveTo>
                  <a:lnTo>
                    <a:pt x="50421" y="120162"/>
                  </a:lnTo>
                  <a:lnTo>
                    <a:pt x="46062" y="121808"/>
                  </a:lnTo>
                  <a:lnTo>
                    <a:pt x="40761" y="124332"/>
                  </a:lnTo>
                  <a:lnTo>
                    <a:pt x="88472" y="259309"/>
                  </a:lnTo>
                  <a:lnTo>
                    <a:pt x="92831" y="256017"/>
                  </a:lnTo>
                  <a:lnTo>
                    <a:pt x="97308" y="252725"/>
                  </a:lnTo>
                  <a:lnTo>
                    <a:pt x="102609" y="249433"/>
                  </a:lnTo>
                  <a:lnTo>
                    <a:pt x="55722" y="117748"/>
                  </a:lnTo>
                  <a:close/>
                </a:path>
                <a:path w="441960" h="542925">
                  <a:moveTo>
                    <a:pt x="47829" y="94703"/>
                  </a:moveTo>
                  <a:lnTo>
                    <a:pt x="46062" y="97117"/>
                  </a:lnTo>
                  <a:lnTo>
                    <a:pt x="44295" y="99641"/>
                  </a:lnTo>
                  <a:lnTo>
                    <a:pt x="42528" y="101287"/>
                  </a:lnTo>
                  <a:lnTo>
                    <a:pt x="44295" y="100409"/>
                  </a:lnTo>
                  <a:lnTo>
                    <a:pt x="46886" y="99641"/>
                  </a:lnTo>
                  <a:lnTo>
                    <a:pt x="48654" y="98763"/>
                  </a:lnTo>
                  <a:lnTo>
                    <a:pt x="47829" y="94703"/>
                  </a:lnTo>
                  <a:close/>
                </a:path>
                <a:path w="441960" h="542925">
                  <a:moveTo>
                    <a:pt x="7068" y="28751"/>
                  </a:moveTo>
                  <a:lnTo>
                    <a:pt x="27448" y="88119"/>
                  </a:lnTo>
                  <a:lnTo>
                    <a:pt x="36284" y="78133"/>
                  </a:lnTo>
                  <a:lnTo>
                    <a:pt x="39818" y="73194"/>
                  </a:lnTo>
                  <a:lnTo>
                    <a:pt x="30158" y="46089"/>
                  </a:lnTo>
                  <a:lnTo>
                    <a:pt x="7068" y="28751"/>
                  </a:lnTo>
                  <a:close/>
                </a:path>
                <a:path w="441960" h="542925">
                  <a:moveTo>
                    <a:pt x="14136" y="0"/>
                  </a:moveTo>
                  <a:lnTo>
                    <a:pt x="9777" y="2414"/>
                  </a:lnTo>
                  <a:lnTo>
                    <a:pt x="4476" y="4938"/>
                  </a:lnTo>
                  <a:lnTo>
                    <a:pt x="0" y="7352"/>
                  </a:lnTo>
                  <a:lnTo>
                    <a:pt x="6243" y="25459"/>
                  </a:lnTo>
                  <a:lnTo>
                    <a:pt x="29215" y="42797"/>
                  </a:lnTo>
                  <a:lnTo>
                    <a:pt x="14136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775811" y="3521430"/>
              <a:ext cx="24130" cy="20955"/>
            </a:xfrm>
            <a:custGeom>
              <a:avLst/>
              <a:gdLst/>
              <a:ahLst/>
              <a:cxnLst/>
              <a:rect l="l" t="t" r="r" b="b"/>
              <a:pathLst>
                <a:path w="24129" h="20954">
                  <a:moveTo>
                    <a:pt x="0" y="0"/>
                  </a:moveTo>
                  <a:lnTo>
                    <a:pt x="824" y="3292"/>
                  </a:lnTo>
                  <a:lnTo>
                    <a:pt x="23914" y="20630"/>
                  </a:lnTo>
                  <a:lnTo>
                    <a:pt x="22972" y="17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5743061" y="3421898"/>
              <a:ext cx="35560" cy="67945"/>
            </a:xfrm>
            <a:custGeom>
              <a:avLst/>
              <a:gdLst/>
              <a:ahLst/>
              <a:cxnLst/>
              <a:rect l="l" t="t" r="r" b="b"/>
              <a:pathLst>
                <a:path w="35560" h="67945">
                  <a:moveTo>
                    <a:pt x="21205" y="19752"/>
                  </a:moveTo>
                  <a:lnTo>
                    <a:pt x="16846" y="22166"/>
                  </a:lnTo>
                  <a:lnTo>
                    <a:pt x="12369" y="25459"/>
                  </a:lnTo>
                  <a:lnTo>
                    <a:pt x="7068" y="28751"/>
                  </a:lnTo>
                  <a:lnTo>
                    <a:pt x="21205" y="67488"/>
                  </a:lnTo>
                  <a:lnTo>
                    <a:pt x="25681" y="64964"/>
                  </a:lnTo>
                  <a:lnTo>
                    <a:pt x="30983" y="62550"/>
                  </a:lnTo>
                  <a:lnTo>
                    <a:pt x="35341" y="60026"/>
                  </a:lnTo>
                  <a:lnTo>
                    <a:pt x="21205" y="19752"/>
                  </a:lnTo>
                  <a:close/>
                </a:path>
                <a:path w="35560" h="67945">
                  <a:moveTo>
                    <a:pt x="15079" y="0"/>
                  </a:moveTo>
                  <a:lnTo>
                    <a:pt x="9777" y="2414"/>
                  </a:lnTo>
                  <a:lnTo>
                    <a:pt x="5301" y="5706"/>
                  </a:lnTo>
                  <a:lnTo>
                    <a:pt x="0" y="8998"/>
                  </a:lnTo>
                  <a:lnTo>
                    <a:pt x="2709" y="15582"/>
                  </a:lnTo>
                  <a:lnTo>
                    <a:pt x="7068" y="12290"/>
                  </a:lnTo>
                  <a:lnTo>
                    <a:pt x="12369" y="9876"/>
                  </a:lnTo>
                  <a:lnTo>
                    <a:pt x="16846" y="6584"/>
                  </a:lnTo>
                  <a:lnTo>
                    <a:pt x="15079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5745771" y="3428483"/>
              <a:ext cx="132080" cy="342900"/>
            </a:xfrm>
            <a:custGeom>
              <a:avLst/>
              <a:gdLst/>
              <a:ahLst/>
              <a:cxnLst/>
              <a:rect l="l" t="t" r="r" b="b"/>
              <a:pathLst>
                <a:path w="132079" h="342900">
                  <a:moveTo>
                    <a:pt x="126406" y="316921"/>
                  </a:moveTo>
                  <a:lnTo>
                    <a:pt x="121104" y="320214"/>
                  </a:lnTo>
                  <a:lnTo>
                    <a:pt x="116628" y="323506"/>
                  </a:lnTo>
                  <a:lnTo>
                    <a:pt x="112269" y="326798"/>
                  </a:lnTo>
                  <a:lnTo>
                    <a:pt x="117570" y="342381"/>
                  </a:lnTo>
                  <a:lnTo>
                    <a:pt x="121929" y="339088"/>
                  </a:lnTo>
                  <a:lnTo>
                    <a:pt x="126406" y="335796"/>
                  </a:lnTo>
                  <a:lnTo>
                    <a:pt x="131707" y="332504"/>
                  </a:lnTo>
                  <a:lnTo>
                    <a:pt x="126406" y="316921"/>
                  </a:lnTo>
                  <a:close/>
                </a:path>
                <a:path w="132079" h="342900">
                  <a:moveTo>
                    <a:pt x="63615" y="140683"/>
                  </a:moveTo>
                  <a:lnTo>
                    <a:pt x="60081" y="145621"/>
                  </a:lnTo>
                  <a:lnTo>
                    <a:pt x="51245" y="155607"/>
                  </a:lnTo>
                  <a:lnTo>
                    <a:pt x="64557" y="191821"/>
                  </a:lnTo>
                  <a:lnTo>
                    <a:pt x="69859" y="189297"/>
                  </a:lnTo>
                  <a:lnTo>
                    <a:pt x="74218" y="187651"/>
                  </a:lnTo>
                  <a:lnTo>
                    <a:pt x="79519" y="185236"/>
                  </a:lnTo>
                  <a:lnTo>
                    <a:pt x="73390" y="168776"/>
                  </a:lnTo>
                  <a:lnTo>
                    <a:pt x="66325" y="168776"/>
                  </a:lnTo>
                  <a:lnTo>
                    <a:pt x="68092" y="167130"/>
                  </a:lnTo>
                  <a:lnTo>
                    <a:pt x="69859" y="164606"/>
                  </a:lnTo>
                  <a:lnTo>
                    <a:pt x="71626" y="162192"/>
                  </a:lnTo>
                  <a:lnTo>
                    <a:pt x="63615" y="140683"/>
                  </a:lnTo>
                  <a:close/>
                </a:path>
                <a:path w="132079" h="342900">
                  <a:moveTo>
                    <a:pt x="72450" y="166252"/>
                  </a:moveTo>
                  <a:lnTo>
                    <a:pt x="70683" y="167130"/>
                  </a:lnTo>
                  <a:lnTo>
                    <a:pt x="68092" y="167898"/>
                  </a:lnTo>
                  <a:lnTo>
                    <a:pt x="66325" y="168776"/>
                  </a:lnTo>
                  <a:lnTo>
                    <a:pt x="73390" y="168776"/>
                  </a:lnTo>
                  <a:lnTo>
                    <a:pt x="72450" y="166252"/>
                  </a:lnTo>
                  <a:close/>
                </a:path>
                <a:path w="132079" h="342900">
                  <a:moveTo>
                    <a:pt x="32632" y="53442"/>
                  </a:moveTo>
                  <a:lnTo>
                    <a:pt x="28273" y="55966"/>
                  </a:lnTo>
                  <a:lnTo>
                    <a:pt x="22972" y="58380"/>
                  </a:lnTo>
                  <a:lnTo>
                    <a:pt x="18495" y="60904"/>
                  </a:lnTo>
                  <a:lnTo>
                    <a:pt x="23796" y="74840"/>
                  </a:lnTo>
                  <a:lnTo>
                    <a:pt x="28273" y="72426"/>
                  </a:lnTo>
                  <a:lnTo>
                    <a:pt x="33574" y="69902"/>
                  </a:lnTo>
                  <a:lnTo>
                    <a:pt x="37933" y="67488"/>
                  </a:lnTo>
                  <a:lnTo>
                    <a:pt x="32632" y="53442"/>
                  </a:lnTo>
                  <a:close/>
                </a:path>
                <a:path w="132079" h="342900">
                  <a:moveTo>
                    <a:pt x="14136" y="0"/>
                  </a:moveTo>
                  <a:lnTo>
                    <a:pt x="9660" y="3292"/>
                  </a:lnTo>
                  <a:lnTo>
                    <a:pt x="4358" y="5706"/>
                  </a:lnTo>
                  <a:lnTo>
                    <a:pt x="0" y="8998"/>
                  </a:lnTo>
                  <a:lnTo>
                    <a:pt x="4358" y="22166"/>
                  </a:lnTo>
                  <a:lnTo>
                    <a:pt x="9660" y="18874"/>
                  </a:lnTo>
                  <a:lnTo>
                    <a:pt x="14136" y="15582"/>
                  </a:lnTo>
                  <a:lnTo>
                    <a:pt x="18495" y="13168"/>
                  </a:lnTo>
                  <a:lnTo>
                    <a:pt x="14136" y="0"/>
                  </a:lnTo>
                  <a:close/>
                </a:path>
              </a:pathLst>
            </a:custGeom>
            <a:solidFill>
              <a:srgbClr val="C5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5694524" y="2018246"/>
              <a:ext cx="6235374" cy="2435075"/>
            </a:xfrm>
            <a:prstGeom prst="rect">
              <a:avLst/>
            </a:prstGeom>
          </p:spPr>
        </p:pic>
        <p:pic>
          <p:nvPicPr>
            <p:cNvPr id="723" name="object 723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11883130" y="3606619"/>
              <a:ext cx="125110" cy="161216"/>
            </a:xfrm>
            <a:prstGeom prst="rect">
              <a:avLst/>
            </a:prstGeom>
          </p:spPr>
        </p:pic>
        <p:pic>
          <p:nvPicPr>
            <p:cNvPr id="724" name="object 724"/>
            <p:cNvPicPr/>
            <p:nvPr/>
          </p:nvPicPr>
          <p:blipFill>
            <a:blip r:embed="rId589" cstate="print"/>
            <a:stretch>
              <a:fillRect/>
            </a:stretch>
          </p:blipFill>
          <p:spPr>
            <a:xfrm>
              <a:off x="11867638" y="3368120"/>
              <a:ext cx="140601" cy="262828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11996973" y="3590165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79">
                  <a:moveTo>
                    <a:pt x="11268" y="0"/>
                  </a:moveTo>
                  <a:lnTo>
                    <a:pt x="0" y="3523"/>
                  </a:lnTo>
                  <a:lnTo>
                    <a:pt x="76" y="4569"/>
                  </a:lnTo>
                  <a:lnTo>
                    <a:pt x="7267" y="17680"/>
                  </a:lnTo>
                  <a:lnTo>
                    <a:pt x="11268" y="16453"/>
                  </a:lnTo>
                  <a:lnTo>
                    <a:pt x="11268" y="0"/>
                  </a:lnTo>
                  <a:close/>
                </a:path>
              </a:pathLst>
            </a:custGeom>
            <a:solidFill>
              <a:srgbClr val="F8F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1996972" y="3593689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20" h="14604">
                  <a:moveTo>
                    <a:pt x="76" y="1045"/>
                  </a:moveTo>
                  <a:lnTo>
                    <a:pt x="7267" y="14156"/>
                  </a:lnTo>
                </a:path>
                <a:path w="7620" h="14604">
                  <a:moveTo>
                    <a:pt x="0" y="0"/>
                  </a:moveTo>
                  <a:lnTo>
                    <a:pt x="76" y="1045"/>
                  </a:lnTo>
                </a:path>
              </a:pathLst>
            </a:custGeom>
            <a:ln w="3175">
              <a:solidFill>
                <a:srgbClr val="F8F9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1980320" y="3593692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16652" y="0"/>
                  </a:moveTo>
                  <a:lnTo>
                    <a:pt x="0" y="5212"/>
                  </a:lnTo>
                  <a:lnTo>
                    <a:pt x="7448" y="19205"/>
                  </a:lnTo>
                  <a:lnTo>
                    <a:pt x="23919" y="14153"/>
                  </a:lnTo>
                  <a:lnTo>
                    <a:pt x="16728" y="1042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F8F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1980319" y="3593689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16729" y="1045"/>
                  </a:moveTo>
                  <a:lnTo>
                    <a:pt x="16652" y="0"/>
                  </a:lnTo>
                </a:path>
                <a:path w="24129" h="19685">
                  <a:moveTo>
                    <a:pt x="23920" y="14156"/>
                  </a:moveTo>
                  <a:lnTo>
                    <a:pt x="16729" y="1045"/>
                  </a:lnTo>
                </a:path>
                <a:path w="24129" h="19685">
                  <a:moveTo>
                    <a:pt x="0" y="5215"/>
                  </a:moveTo>
                  <a:lnTo>
                    <a:pt x="7448" y="19209"/>
                  </a:lnTo>
                </a:path>
                <a:path w="24129" h="19685">
                  <a:moveTo>
                    <a:pt x="0" y="5207"/>
                  </a:moveTo>
                  <a:lnTo>
                    <a:pt x="0" y="5215"/>
                  </a:lnTo>
                </a:path>
              </a:pathLst>
            </a:custGeom>
            <a:ln w="3175">
              <a:solidFill>
                <a:srgbClr val="F8F9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1962898" y="3590165"/>
              <a:ext cx="45720" cy="28575"/>
            </a:xfrm>
            <a:custGeom>
              <a:avLst/>
              <a:gdLst/>
              <a:ahLst/>
              <a:cxnLst/>
              <a:rect l="l" t="t" r="r" b="b"/>
              <a:pathLst>
                <a:path w="45720" h="28575">
                  <a:moveTo>
                    <a:pt x="45342" y="0"/>
                  </a:moveTo>
                  <a:lnTo>
                    <a:pt x="0" y="14179"/>
                  </a:lnTo>
                  <a:lnTo>
                    <a:pt x="6969" y="28223"/>
                  </a:lnTo>
                  <a:lnTo>
                    <a:pt x="24870" y="22733"/>
                  </a:lnTo>
                  <a:lnTo>
                    <a:pt x="17421" y="8739"/>
                  </a:lnTo>
                  <a:lnTo>
                    <a:pt x="45342" y="0"/>
                  </a:lnTo>
                  <a:close/>
                </a:path>
              </a:pathLst>
            </a:custGeom>
            <a:solidFill>
              <a:srgbClr val="F0F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1962898" y="3598897"/>
              <a:ext cx="25400" cy="19685"/>
            </a:xfrm>
            <a:custGeom>
              <a:avLst/>
              <a:gdLst/>
              <a:ahLst/>
              <a:cxnLst/>
              <a:rect l="l" t="t" r="r" b="b"/>
              <a:pathLst>
                <a:path w="25400" h="19685">
                  <a:moveTo>
                    <a:pt x="17421" y="8"/>
                  </a:moveTo>
                  <a:lnTo>
                    <a:pt x="17421" y="0"/>
                  </a:lnTo>
                </a:path>
                <a:path w="25400" h="19685">
                  <a:moveTo>
                    <a:pt x="24870" y="14001"/>
                  </a:moveTo>
                  <a:lnTo>
                    <a:pt x="17421" y="8"/>
                  </a:lnTo>
                </a:path>
                <a:path w="25400" h="19685">
                  <a:moveTo>
                    <a:pt x="0" y="5448"/>
                  </a:moveTo>
                  <a:lnTo>
                    <a:pt x="6969" y="19492"/>
                  </a:lnTo>
                </a:path>
              </a:pathLst>
            </a:custGeom>
            <a:ln w="3175">
              <a:solidFill>
                <a:srgbClr val="F0F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1945856" y="3604345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17042" y="0"/>
                  </a:moveTo>
                  <a:lnTo>
                    <a:pt x="0" y="5329"/>
                  </a:lnTo>
                  <a:lnTo>
                    <a:pt x="6914" y="19288"/>
                  </a:lnTo>
                  <a:lnTo>
                    <a:pt x="24012" y="14044"/>
                  </a:lnTo>
                  <a:lnTo>
                    <a:pt x="17042" y="0"/>
                  </a:lnTo>
                  <a:close/>
                </a:path>
              </a:pathLst>
            </a:custGeom>
            <a:solidFill>
              <a:srgbClr val="E2E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1945856" y="3604345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24012" y="14044"/>
                  </a:moveTo>
                  <a:lnTo>
                    <a:pt x="17042" y="0"/>
                  </a:lnTo>
                </a:path>
                <a:path w="24129" h="19685">
                  <a:moveTo>
                    <a:pt x="0" y="5329"/>
                  </a:moveTo>
                  <a:lnTo>
                    <a:pt x="6914" y="19288"/>
                  </a:lnTo>
                </a:path>
              </a:pathLst>
            </a:custGeom>
            <a:ln w="3175">
              <a:solidFill>
                <a:srgbClr val="E2EE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1929093" y="3609674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16762" y="0"/>
                  </a:moveTo>
                  <a:lnTo>
                    <a:pt x="0" y="5242"/>
                  </a:lnTo>
                  <a:lnTo>
                    <a:pt x="6479" y="19234"/>
                  </a:lnTo>
                  <a:lnTo>
                    <a:pt x="23677" y="13958"/>
                  </a:lnTo>
                  <a:lnTo>
                    <a:pt x="16762" y="0"/>
                  </a:lnTo>
                  <a:close/>
                </a:path>
              </a:pathLst>
            </a:custGeom>
            <a:solidFill>
              <a:srgbClr val="D4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1929093" y="3609675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23677" y="13958"/>
                  </a:moveTo>
                  <a:lnTo>
                    <a:pt x="16762" y="0"/>
                  </a:lnTo>
                </a:path>
                <a:path w="24129" h="19685">
                  <a:moveTo>
                    <a:pt x="0" y="5242"/>
                  </a:moveTo>
                  <a:lnTo>
                    <a:pt x="6479" y="19234"/>
                  </a:lnTo>
                </a:path>
              </a:pathLst>
            </a:custGeom>
            <a:ln w="3175">
              <a:solidFill>
                <a:srgbClr val="D4E7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1911895" y="3614917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17197" y="0"/>
                  </a:moveTo>
                  <a:lnTo>
                    <a:pt x="0" y="5378"/>
                  </a:lnTo>
                  <a:lnTo>
                    <a:pt x="6115" y="19378"/>
                  </a:lnTo>
                  <a:lnTo>
                    <a:pt x="23677" y="13991"/>
                  </a:lnTo>
                  <a:lnTo>
                    <a:pt x="17197" y="0"/>
                  </a:lnTo>
                  <a:close/>
                </a:path>
              </a:pathLst>
            </a:custGeom>
            <a:solidFill>
              <a:srgbClr val="C8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1911895" y="3614917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23677" y="13991"/>
                  </a:moveTo>
                  <a:lnTo>
                    <a:pt x="17197" y="0"/>
                  </a:lnTo>
                </a:path>
                <a:path w="24129" h="19685">
                  <a:moveTo>
                    <a:pt x="0" y="5378"/>
                  </a:moveTo>
                  <a:lnTo>
                    <a:pt x="6115" y="19378"/>
                  </a:lnTo>
                </a:path>
              </a:pathLst>
            </a:custGeom>
            <a:ln w="3175">
              <a:solidFill>
                <a:srgbClr val="C8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1895579" y="3620295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16316" y="0"/>
                  </a:moveTo>
                  <a:lnTo>
                    <a:pt x="0" y="5102"/>
                  </a:lnTo>
                  <a:lnTo>
                    <a:pt x="5955" y="19054"/>
                  </a:lnTo>
                  <a:lnTo>
                    <a:pt x="22431" y="14000"/>
                  </a:lnTo>
                  <a:lnTo>
                    <a:pt x="16316" y="0"/>
                  </a:lnTo>
                  <a:close/>
                </a:path>
              </a:pathLst>
            </a:custGeom>
            <a:solidFill>
              <a:srgbClr val="BCD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1895579" y="3620295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22431" y="14000"/>
                  </a:moveTo>
                  <a:lnTo>
                    <a:pt x="16316" y="0"/>
                  </a:lnTo>
                </a:path>
                <a:path w="22859" h="19050">
                  <a:moveTo>
                    <a:pt x="0" y="5102"/>
                  </a:moveTo>
                  <a:lnTo>
                    <a:pt x="5955" y="19054"/>
                  </a:lnTo>
                </a:path>
              </a:pathLst>
            </a:custGeom>
            <a:ln w="3175">
              <a:solidFill>
                <a:srgbClr val="BCD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1878096" y="3625397"/>
              <a:ext cx="23495" cy="19685"/>
            </a:xfrm>
            <a:custGeom>
              <a:avLst/>
              <a:gdLst/>
              <a:ahLst/>
              <a:cxnLst/>
              <a:rect l="l" t="t" r="r" b="b"/>
              <a:pathLst>
                <a:path w="23495" h="19685">
                  <a:moveTo>
                    <a:pt x="17482" y="0"/>
                  </a:moveTo>
                  <a:lnTo>
                    <a:pt x="0" y="5467"/>
                  </a:lnTo>
                  <a:lnTo>
                    <a:pt x="5820" y="19356"/>
                  </a:lnTo>
                  <a:lnTo>
                    <a:pt x="23438" y="13951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rgbClr val="B4D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1878096" y="3625397"/>
              <a:ext cx="23495" cy="19685"/>
            </a:xfrm>
            <a:custGeom>
              <a:avLst/>
              <a:gdLst/>
              <a:ahLst/>
              <a:cxnLst/>
              <a:rect l="l" t="t" r="r" b="b"/>
              <a:pathLst>
                <a:path w="23495" h="19685">
                  <a:moveTo>
                    <a:pt x="23438" y="13951"/>
                  </a:moveTo>
                  <a:lnTo>
                    <a:pt x="17482" y="0"/>
                  </a:lnTo>
                </a:path>
                <a:path w="23495" h="19685">
                  <a:moveTo>
                    <a:pt x="0" y="5467"/>
                  </a:moveTo>
                  <a:lnTo>
                    <a:pt x="5820" y="19356"/>
                  </a:lnTo>
                </a:path>
              </a:pathLst>
            </a:custGeom>
            <a:ln w="3175">
              <a:solidFill>
                <a:srgbClr val="B4D4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1877829" y="3630865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267" y="0"/>
                  </a:moveTo>
                  <a:lnTo>
                    <a:pt x="0" y="83"/>
                  </a:lnTo>
                  <a:lnTo>
                    <a:pt x="824" y="5021"/>
                  </a:lnTo>
                  <a:lnTo>
                    <a:pt x="2591" y="9959"/>
                  </a:lnTo>
                  <a:lnTo>
                    <a:pt x="5301" y="14129"/>
                  </a:lnTo>
                  <a:lnTo>
                    <a:pt x="6087" y="1388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1878096" y="3630865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5820" y="13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0D2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3" name="object 743"/>
            <p:cNvPicPr/>
            <p:nvPr/>
          </p:nvPicPr>
          <p:blipFill>
            <a:blip r:embed="rId590" cstate="print"/>
            <a:stretch>
              <a:fillRect/>
            </a:stretch>
          </p:blipFill>
          <p:spPr>
            <a:xfrm>
              <a:off x="11875120" y="3419270"/>
              <a:ext cx="133921" cy="120899"/>
            </a:xfrm>
            <a:prstGeom prst="rect">
              <a:avLst/>
            </a:prstGeom>
          </p:spPr>
        </p:pic>
        <p:pic>
          <p:nvPicPr>
            <p:cNvPr id="744" name="object 744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9448543" y="4503581"/>
              <a:ext cx="249985" cy="217280"/>
            </a:xfrm>
            <a:prstGeom prst="rect">
              <a:avLst/>
            </a:prstGeom>
          </p:spPr>
        </p:pic>
        <p:pic>
          <p:nvPicPr>
            <p:cNvPr id="745" name="object 745"/>
            <p:cNvPicPr/>
            <p:nvPr/>
          </p:nvPicPr>
          <p:blipFill>
            <a:blip r:embed="rId592" cstate="print"/>
            <a:stretch>
              <a:fillRect/>
            </a:stretch>
          </p:blipFill>
          <p:spPr>
            <a:xfrm>
              <a:off x="9459145" y="4555377"/>
              <a:ext cx="196147" cy="88119"/>
            </a:xfrm>
            <a:prstGeom prst="rect">
              <a:avLst/>
            </a:prstGeom>
          </p:spPr>
        </p:pic>
        <p:pic>
          <p:nvPicPr>
            <p:cNvPr id="746" name="object 746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9476816" y="4491181"/>
              <a:ext cx="37109" cy="25568"/>
            </a:xfrm>
            <a:prstGeom prst="rect">
              <a:avLst/>
            </a:prstGeom>
          </p:spPr>
        </p:pic>
        <p:pic>
          <p:nvPicPr>
            <p:cNvPr id="747" name="object 747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9269948" y="4522456"/>
              <a:ext cx="189197" cy="194345"/>
            </a:xfrm>
            <a:prstGeom prst="rect">
              <a:avLst/>
            </a:prstGeom>
          </p:spPr>
        </p:pic>
        <p:pic>
          <p:nvPicPr>
            <p:cNvPr id="748" name="object 748"/>
            <p:cNvPicPr/>
            <p:nvPr/>
          </p:nvPicPr>
          <p:blipFill>
            <a:blip r:embed="rId595" cstate="print"/>
            <a:stretch>
              <a:fillRect/>
            </a:stretch>
          </p:blipFill>
          <p:spPr>
            <a:xfrm>
              <a:off x="9347700" y="4495351"/>
              <a:ext cx="114979" cy="64196"/>
            </a:xfrm>
            <a:prstGeom prst="rect">
              <a:avLst/>
            </a:prstGeom>
          </p:spPr>
        </p:pic>
        <p:pic>
          <p:nvPicPr>
            <p:cNvPr id="749" name="object 749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9261113" y="4585006"/>
              <a:ext cx="10602" cy="4938"/>
            </a:xfrm>
            <a:prstGeom prst="rect">
              <a:avLst/>
            </a:prstGeom>
          </p:spPr>
        </p:pic>
        <p:pic>
          <p:nvPicPr>
            <p:cNvPr id="750" name="object 750"/>
            <p:cNvPicPr/>
            <p:nvPr/>
          </p:nvPicPr>
          <p:blipFill>
            <a:blip r:embed="rId597" cstate="print"/>
            <a:stretch>
              <a:fillRect/>
            </a:stretch>
          </p:blipFill>
          <p:spPr>
            <a:xfrm>
              <a:off x="9243045" y="4453321"/>
              <a:ext cx="208090" cy="103701"/>
            </a:xfrm>
            <a:prstGeom prst="rect">
              <a:avLst/>
            </a:prstGeom>
          </p:spPr>
        </p:pic>
        <p:pic>
          <p:nvPicPr>
            <p:cNvPr id="751" name="object 751"/>
            <p:cNvPicPr/>
            <p:nvPr/>
          </p:nvPicPr>
          <p:blipFill>
            <a:blip r:embed="rId598" cstate="print"/>
            <a:stretch>
              <a:fillRect/>
            </a:stretch>
          </p:blipFill>
          <p:spPr>
            <a:xfrm>
              <a:off x="9250510" y="4500289"/>
              <a:ext cx="171526" cy="88009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9536898" y="4437738"/>
              <a:ext cx="173398" cy="116870"/>
            </a:xfrm>
            <a:prstGeom prst="rect">
              <a:avLst/>
            </a:prstGeom>
          </p:spPr>
        </p:pic>
        <p:pic>
          <p:nvPicPr>
            <p:cNvPr id="753" name="object 753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9495312" y="4407231"/>
              <a:ext cx="213818" cy="149791"/>
            </a:xfrm>
            <a:prstGeom prst="rect">
              <a:avLst/>
            </a:prstGeom>
          </p:spPr>
        </p:pic>
        <p:pic>
          <p:nvPicPr>
            <p:cNvPr id="754" name="object 754"/>
            <p:cNvPicPr/>
            <p:nvPr/>
          </p:nvPicPr>
          <p:blipFill>
            <a:blip r:embed="rId601" cstate="print"/>
            <a:stretch>
              <a:fillRect/>
            </a:stretch>
          </p:blipFill>
          <p:spPr>
            <a:xfrm>
              <a:off x="9336273" y="4285423"/>
              <a:ext cx="342816" cy="185236"/>
            </a:xfrm>
            <a:prstGeom prst="rect">
              <a:avLst/>
            </a:prstGeom>
          </p:spPr>
        </p:pic>
        <p:pic>
          <p:nvPicPr>
            <p:cNvPr id="755" name="object 755"/>
            <p:cNvPicPr/>
            <p:nvPr/>
          </p:nvPicPr>
          <p:blipFill>
            <a:blip r:embed="rId602" cstate="print"/>
            <a:stretch>
              <a:fillRect/>
            </a:stretch>
          </p:blipFill>
          <p:spPr>
            <a:xfrm>
              <a:off x="9491778" y="4285423"/>
              <a:ext cx="135241" cy="138269"/>
            </a:xfrm>
            <a:prstGeom prst="rect">
              <a:avLst/>
            </a:prstGeom>
          </p:spPr>
        </p:pic>
        <p:pic>
          <p:nvPicPr>
            <p:cNvPr id="756" name="object 756"/>
            <p:cNvPicPr/>
            <p:nvPr/>
          </p:nvPicPr>
          <p:blipFill>
            <a:blip r:embed="rId603" cstate="print"/>
            <a:stretch>
              <a:fillRect/>
            </a:stretch>
          </p:blipFill>
          <p:spPr>
            <a:xfrm>
              <a:off x="9253220" y="4338865"/>
              <a:ext cx="197090" cy="129270"/>
            </a:xfrm>
            <a:prstGeom prst="rect">
              <a:avLst/>
            </a:prstGeom>
          </p:spPr>
        </p:pic>
        <p:pic>
          <p:nvPicPr>
            <p:cNvPr id="757" name="object 757"/>
            <p:cNvPicPr/>
            <p:nvPr/>
          </p:nvPicPr>
          <p:blipFill>
            <a:blip r:embed="rId604" cstate="print"/>
            <a:stretch>
              <a:fillRect/>
            </a:stretch>
          </p:blipFill>
          <p:spPr>
            <a:xfrm>
              <a:off x="9298222" y="1853639"/>
              <a:ext cx="395947" cy="286524"/>
            </a:xfrm>
            <a:prstGeom prst="rect">
              <a:avLst/>
            </a:prstGeom>
          </p:spPr>
        </p:pic>
        <p:pic>
          <p:nvPicPr>
            <p:cNvPr id="758" name="object 758"/>
            <p:cNvPicPr/>
            <p:nvPr/>
          </p:nvPicPr>
          <p:blipFill>
            <a:blip r:embed="rId605" cstate="print"/>
            <a:stretch>
              <a:fillRect/>
            </a:stretch>
          </p:blipFill>
          <p:spPr>
            <a:xfrm>
              <a:off x="9248744" y="4328456"/>
              <a:ext cx="454261" cy="391115"/>
            </a:xfrm>
            <a:prstGeom prst="rect">
              <a:avLst/>
            </a:prstGeom>
          </p:spPr>
        </p:pic>
        <p:pic>
          <p:nvPicPr>
            <p:cNvPr id="759" name="object 759"/>
            <p:cNvPicPr/>
            <p:nvPr/>
          </p:nvPicPr>
          <p:blipFill>
            <a:blip r:embed="rId606" cstate="print"/>
            <a:stretch>
              <a:fillRect/>
            </a:stretch>
          </p:blipFill>
          <p:spPr>
            <a:xfrm>
              <a:off x="6786826" y="2513820"/>
              <a:ext cx="290628" cy="209159"/>
            </a:xfrm>
            <a:prstGeom prst="rect">
              <a:avLst/>
            </a:prstGeom>
          </p:spPr>
        </p:pic>
        <p:pic>
          <p:nvPicPr>
            <p:cNvPr id="760" name="object 760"/>
            <p:cNvPicPr/>
            <p:nvPr/>
          </p:nvPicPr>
          <p:blipFill>
            <a:blip r:embed="rId607" cstate="print"/>
            <a:stretch>
              <a:fillRect/>
            </a:stretch>
          </p:blipFill>
          <p:spPr>
            <a:xfrm>
              <a:off x="6819458" y="2523697"/>
              <a:ext cx="168816" cy="191821"/>
            </a:xfrm>
            <a:prstGeom prst="rect">
              <a:avLst/>
            </a:prstGeom>
          </p:spPr>
        </p:pic>
        <p:pic>
          <p:nvPicPr>
            <p:cNvPr id="761" name="object 761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6638271" y="2519636"/>
              <a:ext cx="196265" cy="190943"/>
            </a:xfrm>
            <a:prstGeom prst="rect">
              <a:avLst/>
            </a:prstGeom>
          </p:spPr>
        </p:pic>
        <p:pic>
          <p:nvPicPr>
            <p:cNvPr id="762" name="object 762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6614405" y="2287432"/>
              <a:ext cx="435717" cy="301339"/>
            </a:xfrm>
            <a:prstGeom prst="rect">
              <a:avLst/>
            </a:prstGeom>
          </p:spPr>
        </p:pic>
        <p:pic>
          <p:nvPicPr>
            <p:cNvPr id="763" name="object 763"/>
            <p:cNvPicPr/>
            <p:nvPr/>
          </p:nvPicPr>
          <p:blipFill>
            <a:blip r:embed="rId610" cstate="print"/>
            <a:stretch>
              <a:fillRect/>
            </a:stretch>
          </p:blipFill>
          <p:spPr>
            <a:xfrm>
              <a:off x="6872471" y="2410996"/>
              <a:ext cx="209189" cy="120162"/>
            </a:xfrm>
            <a:prstGeom prst="rect">
              <a:avLst/>
            </a:prstGeom>
          </p:spPr>
        </p:pic>
        <p:pic>
          <p:nvPicPr>
            <p:cNvPr id="764" name="object 764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6632134" y="2396352"/>
              <a:ext cx="448406" cy="319165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612" cstate="print"/>
            <a:stretch>
              <a:fillRect/>
            </a:stretch>
          </p:blipFill>
          <p:spPr>
            <a:xfrm>
              <a:off x="2897329" y="6803606"/>
              <a:ext cx="108971" cy="543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3036341" y="6716350"/>
              <a:ext cx="128512" cy="14158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614" cstate="print"/>
            <a:stretch>
              <a:fillRect/>
            </a:stretch>
          </p:blipFill>
          <p:spPr>
            <a:xfrm>
              <a:off x="2902042" y="6689179"/>
              <a:ext cx="197914" cy="154763"/>
            </a:xfrm>
            <a:prstGeom prst="rect">
              <a:avLst/>
            </a:prstGeom>
          </p:spPr>
        </p:pic>
        <p:pic>
          <p:nvPicPr>
            <p:cNvPr id="768" name="object 768"/>
            <p:cNvPicPr/>
            <p:nvPr/>
          </p:nvPicPr>
          <p:blipFill>
            <a:blip r:embed="rId615" cstate="print"/>
            <a:stretch>
              <a:fillRect/>
            </a:stretch>
          </p:blipFill>
          <p:spPr>
            <a:xfrm>
              <a:off x="2897565" y="6689179"/>
              <a:ext cx="216528" cy="168757"/>
            </a:xfrm>
            <a:prstGeom prst="rect">
              <a:avLst/>
            </a:prstGeom>
          </p:spPr>
        </p:pic>
        <p:pic>
          <p:nvPicPr>
            <p:cNvPr id="769" name="object 769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7522880" y="2628277"/>
              <a:ext cx="167049" cy="111164"/>
            </a:xfrm>
            <a:prstGeom prst="rect">
              <a:avLst/>
            </a:prstGeom>
          </p:spPr>
        </p:pic>
        <p:pic>
          <p:nvPicPr>
            <p:cNvPr id="770" name="object 770"/>
            <p:cNvPicPr/>
            <p:nvPr/>
          </p:nvPicPr>
          <p:blipFill>
            <a:blip r:embed="rId617" cstate="print"/>
            <a:stretch>
              <a:fillRect/>
            </a:stretch>
          </p:blipFill>
          <p:spPr>
            <a:xfrm>
              <a:off x="7464698" y="2601939"/>
              <a:ext cx="141235" cy="51027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618" cstate="print"/>
            <a:stretch>
              <a:fillRect/>
            </a:stretch>
          </p:blipFill>
          <p:spPr>
            <a:xfrm>
              <a:off x="7716436" y="2645615"/>
              <a:ext cx="10602" cy="20520"/>
            </a:xfrm>
            <a:prstGeom prst="rect">
              <a:avLst/>
            </a:prstGeom>
          </p:spPr>
        </p:pic>
        <p:pic>
          <p:nvPicPr>
            <p:cNvPr id="772" name="object 772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7628080" y="2627508"/>
              <a:ext cx="99782" cy="67488"/>
            </a:xfrm>
            <a:prstGeom prst="rect">
              <a:avLst/>
            </a:prstGeom>
          </p:spPr>
        </p:pic>
        <p:pic>
          <p:nvPicPr>
            <p:cNvPr id="773" name="object 773"/>
            <p:cNvPicPr/>
            <p:nvPr/>
          </p:nvPicPr>
          <p:blipFill>
            <a:blip r:embed="rId620" cstate="print"/>
            <a:stretch>
              <a:fillRect/>
            </a:stretch>
          </p:blipFill>
          <p:spPr>
            <a:xfrm>
              <a:off x="7470809" y="2527867"/>
              <a:ext cx="261530" cy="180298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21" cstate="print"/>
            <a:stretch>
              <a:fillRect/>
            </a:stretch>
          </p:blipFill>
          <p:spPr>
            <a:xfrm>
              <a:off x="7468100" y="2490007"/>
              <a:ext cx="213818" cy="112810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622" cstate="print"/>
            <a:stretch>
              <a:fillRect/>
            </a:stretch>
          </p:blipFill>
          <p:spPr>
            <a:xfrm>
              <a:off x="11909636" y="5502792"/>
              <a:ext cx="98603" cy="111222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623" cstate="print"/>
            <a:stretch>
              <a:fillRect/>
            </a:stretch>
          </p:blipFill>
          <p:spPr>
            <a:xfrm>
              <a:off x="7465104" y="2508882"/>
              <a:ext cx="266285" cy="209159"/>
            </a:xfrm>
            <a:prstGeom prst="rect">
              <a:avLst/>
            </a:prstGeom>
          </p:spPr>
        </p:pic>
        <p:pic>
          <p:nvPicPr>
            <p:cNvPr id="777" name="object 777"/>
            <p:cNvPicPr/>
            <p:nvPr/>
          </p:nvPicPr>
          <p:blipFill>
            <a:blip r:embed="rId624" cstate="print"/>
            <a:stretch>
              <a:fillRect/>
            </a:stretch>
          </p:blipFill>
          <p:spPr>
            <a:xfrm>
              <a:off x="5443525" y="2945199"/>
              <a:ext cx="266577" cy="249433"/>
            </a:xfrm>
            <a:prstGeom prst="rect">
              <a:avLst/>
            </a:prstGeom>
          </p:spPr>
        </p:pic>
        <p:pic>
          <p:nvPicPr>
            <p:cNvPr id="778" name="object 778"/>
            <p:cNvPicPr/>
            <p:nvPr/>
          </p:nvPicPr>
          <p:blipFill>
            <a:blip r:embed="rId625" cstate="print"/>
            <a:stretch>
              <a:fillRect/>
            </a:stretch>
          </p:blipFill>
          <p:spPr>
            <a:xfrm>
              <a:off x="5481531" y="3011919"/>
              <a:ext cx="220062" cy="166184"/>
            </a:xfrm>
            <a:prstGeom prst="rect">
              <a:avLst/>
            </a:prstGeom>
          </p:spPr>
        </p:pic>
        <p:sp>
          <p:nvSpPr>
            <p:cNvPr id="779" name="object 779"/>
            <p:cNvSpPr/>
            <p:nvPr/>
          </p:nvSpPr>
          <p:spPr>
            <a:xfrm>
              <a:off x="9517460" y="2034706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5">
                  <a:moveTo>
                    <a:pt x="9660" y="0"/>
                  </a:moveTo>
                  <a:lnTo>
                    <a:pt x="7068" y="0"/>
                  </a:lnTo>
                  <a:lnTo>
                    <a:pt x="0" y="7462"/>
                  </a:lnTo>
                  <a:lnTo>
                    <a:pt x="1767" y="8230"/>
                  </a:lnTo>
                  <a:lnTo>
                    <a:pt x="9660" y="0"/>
                  </a:lnTo>
                  <a:close/>
                </a:path>
              </a:pathLst>
            </a:custGeom>
            <a:solidFill>
              <a:srgbClr val="E9E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0" name="object 780"/>
            <p:cNvPicPr/>
            <p:nvPr/>
          </p:nvPicPr>
          <p:blipFill>
            <a:blip r:embed="rId626" cstate="print"/>
            <a:stretch>
              <a:fillRect/>
            </a:stretch>
          </p:blipFill>
          <p:spPr>
            <a:xfrm>
              <a:off x="9295631" y="1890731"/>
              <a:ext cx="267773" cy="129161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9411236" y="2018246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7264" y="0"/>
                  </a:moveTo>
                  <a:lnTo>
                    <a:pt x="0" y="0"/>
                  </a:lnTo>
                  <a:lnTo>
                    <a:pt x="198" y="2524"/>
                  </a:lnTo>
                  <a:lnTo>
                    <a:pt x="3505" y="8595"/>
                  </a:lnTo>
                  <a:lnTo>
                    <a:pt x="8989" y="12990"/>
                  </a:lnTo>
                  <a:lnTo>
                    <a:pt x="15820" y="15224"/>
                  </a:lnTo>
                  <a:lnTo>
                    <a:pt x="23170" y="14814"/>
                  </a:lnTo>
                  <a:lnTo>
                    <a:pt x="30201" y="11721"/>
                  </a:lnTo>
                  <a:lnTo>
                    <a:pt x="35068" y="6529"/>
                  </a:lnTo>
                  <a:lnTo>
                    <a:pt x="37264" y="0"/>
                  </a:lnTo>
                  <a:close/>
                </a:path>
              </a:pathLst>
            </a:custGeom>
            <a:solidFill>
              <a:srgbClr val="F3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9411434" y="2018246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0" y="2524"/>
                  </a:moveTo>
                  <a:lnTo>
                    <a:pt x="3307" y="8595"/>
                  </a:lnTo>
                  <a:lnTo>
                    <a:pt x="8791" y="12990"/>
                  </a:lnTo>
                  <a:lnTo>
                    <a:pt x="15622" y="15224"/>
                  </a:lnTo>
                  <a:lnTo>
                    <a:pt x="22972" y="14814"/>
                  </a:lnTo>
                  <a:lnTo>
                    <a:pt x="30003" y="11721"/>
                  </a:lnTo>
                  <a:lnTo>
                    <a:pt x="34870" y="6529"/>
                  </a:lnTo>
                  <a:lnTo>
                    <a:pt x="37066" y="0"/>
                  </a:lnTo>
                </a:path>
              </a:pathLst>
            </a:custGeom>
            <a:ln w="3175">
              <a:solidFill>
                <a:srgbClr val="F3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9411236" y="2018246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99" y="-824"/>
                  </a:moveTo>
                  <a:lnTo>
                    <a:pt x="99" y="3348"/>
                  </a:lnTo>
                </a:path>
              </a:pathLst>
            </a:custGeom>
            <a:ln w="3175">
              <a:solidFill>
                <a:srgbClr val="F3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9392379" y="2018246"/>
              <a:ext cx="75565" cy="32384"/>
            </a:xfrm>
            <a:custGeom>
              <a:avLst/>
              <a:gdLst/>
              <a:ahLst/>
              <a:cxnLst/>
              <a:rect l="l" t="t" r="r" b="b"/>
              <a:pathLst>
                <a:path w="75565" h="32385">
                  <a:moveTo>
                    <a:pt x="18856" y="0"/>
                  </a:moveTo>
                  <a:lnTo>
                    <a:pt x="0" y="0"/>
                  </a:lnTo>
                  <a:lnTo>
                    <a:pt x="441" y="6584"/>
                  </a:lnTo>
                  <a:lnTo>
                    <a:pt x="7138" y="19282"/>
                  </a:lnTo>
                  <a:lnTo>
                    <a:pt x="13152" y="24193"/>
                  </a:lnTo>
                  <a:lnTo>
                    <a:pt x="32249" y="24690"/>
                  </a:lnTo>
                  <a:lnTo>
                    <a:pt x="45662" y="32236"/>
                  </a:lnTo>
                  <a:lnTo>
                    <a:pt x="47328" y="32153"/>
                  </a:lnTo>
                  <a:lnTo>
                    <a:pt x="60880" y="25409"/>
                  </a:lnTo>
                  <a:lnTo>
                    <a:pt x="70118" y="15224"/>
                  </a:lnTo>
                  <a:lnTo>
                    <a:pt x="34677" y="15224"/>
                  </a:lnTo>
                  <a:lnTo>
                    <a:pt x="27846" y="12990"/>
                  </a:lnTo>
                  <a:lnTo>
                    <a:pt x="22362" y="8595"/>
                  </a:lnTo>
                  <a:lnTo>
                    <a:pt x="19055" y="2524"/>
                  </a:lnTo>
                  <a:lnTo>
                    <a:pt x="18856" y="0"/>
                  </a:lnTo>
                  <a:close/>
                </a:path>
                <a:path w="75565" h="32385">
                  <a:moveTo>
                    <a:pt x="74962" y="0"/>
                  </a:moveTo>
                  <a:lnTo>
                    <a:pt x="56121" y="0"/>
                  </a:lnTo>
                  <a:lnTo>
                    <a:pt x="53925" y="6529"/>
                  </a:lnTo>
                  <a:lnTo>
                    <a:pt x="49058" y="11721"/>
                  </a:lnTo>
                  <a:lnTo>
                    <a:pt x="42027" y="14814"/>
                  </a:lnTo>
                  <a:lnTo>
                    <a:pt x="34677" y="15224"/>
                  </a:lnTo>
                  <a:lnTo>
                    <a:pt x="70118" y="15224"/>
                  </a:lnTo>
                  <a:lnTo>
                    <a:pt x="70482" y="14814"/>
                  </a:lnTo>
                  <a:lnTo>
                    <a:pt x="75127" y="1798"/>
                  </a:lnTo>
                  <a:lnTo>
                    <a:pt x="74962" y="0"/>
                  </a:lnTo>
                  <a:close/>
                </a:path>
              </a:pathLst>
            </a:custGeom>
            <a:solidFill>
              <a:srgbClr val="F6F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9411236" y="2018246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99" y="-824"/>
                  </a:moveTo>
                  <a:lnTo>
                    <a:pt x="99" y="3348"/>
                  </a:lnTo>
                </a:path>
              </a:pathLst>
            </a:custGeom>
            <a:ln w="3175">
              <a:solidFill>
                <a:srgbClr val="F6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9392821" y="2018246"/>
              <a:ext cx="74930" cy="32384"/>
            </a:xfrm>
            <a:custGeom>
              <a:avLst/>
              <a:gdLst/>
              <a:ahLst/>
              <a:cxnLst/>
              <a:rect l="l" t="t" r="r" b="b"/>
              <a:pathLst>
                <a:path w="74929" h="32385">
                  <a:moveTo>
                    <a:pt x="55679" y="0"/>
                  </a:moveTo>
                  <a:lnTo>
                    <a:pt x="53484" y="6529"/>
                  </a:lnTo>
                  <a:lnTo>
                    <a:pt x="48617" y="11721"/>
                  </a:lnTo>
                  <a:lnTo>
                    <a:pt x="41585" y="14814"/>
                  </a:lnTo>
                  <a:lnTo>
                    <a:pt x="34235" y="15224"/>
                  </a:lnTo>
                  <a:lnTo>
                    <a:pt x="27404" y="12990"/>
                  </a:lnTo>
                  <a:lnTo>
                    <a:pt x="21921" y="8595"/>
                  </a:lnTo>
                  <a:lnTo>
                    <a:pt x="18613" y="2524"/>
                  </a:lnTo>
                </a:path>
                <a:path w="74929" h="32385">
                  <a:moveTo>
                    <a:pt x="0" y="6584"/>
                  </a:moveTo>
                  <a:lnTo>
                    <a:pt x="6696" y="19282"/>
                  </a:lnTo>
                  <a:lnTo>
                    <a:pt x="12710" y="24193"/>
                  </a:lnTo>
                </a:path>
                <a:path w="74929" h="32385">
                  <a:moveTo>
                    <a:pt x="45220" y="32236"/>
                  </a:moveTo>
                  <a:lnTo>
                    <a:pt x="46886" y="32153"/>
                  </a:lnTo>
                  <a:lnTo>
                    <a:pt x="60438" y="25409"/>
                  </a:lnTo>
                  <a:lnTo>
                    <a:pt x="70035" y="14828"/>
                  </a:lnTo>
                  <a:lnTo>
                    <a:pt x="74685" y="1798"/>
                  </a:lnTo>
                  <a:lnTo>
                    <a:pt x="74520" y="0"/>
                  </a:lnTo>
                </a:path>
              </a:pathLst>
            </a:custGeom>
            <a:ln w="3175">
              <a:solidFill>
                <a:srgbClr val="F6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9392379" y="2018246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220" y="-824"/>
                  </a:moveTo>
                  <a:lnTo>
                    <a:pt x="220" y="7408"/>
                  </a:lnTo>
                </a:path>
              </a:pathLst>
            </a:custGeom>
            <a:ln w="3175">
              <a:solidFill>
                <a:srgbClr val="F6FA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9373474" y="2018246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29" h="43180">
                  <a:moveTo>
                    <a:pt x="112610" y="0"/>
                  </a:moveTo>
                  <a:lnTo>
                    <a:pt x="93867" y="0"/>
                  </a:lnTo>
                  <a:lnTo>
                    <a:pt x="94032" y="1798"/>
                  </a:lnTo>
                  <a:lnTo>
                    <a:pt x="89382" y="14828"/>
                  </a:lnTo>
                  <a:lnTo>
                    <a:pt x="79785" y="25409"/>
                  </a:lnTo>
                  <a:lnTo>
                    <a:pt x="66233" y="32153"/>
                  </a:lnTo>
                  <a:lnTo>
                    <a:pt x="64567" y="32236"/>
                  </a:lnTo>
                  <a:lnTo>
                    <a:pt x="83670" y="42983"/>
                  </a:lnTo>
                  <a:lnTo>
                    <a:pt x="91654" y="39279"/>
                  </a:lnTo>
                  <a:lnTo>
                    <a:pt x="97699" y="32745"/>
                  </a:lnTo>
                  <a:lnTo>
                    <a:pt x="82137" y="23922"/>
                  </a:lnTo>
                  <a:lnTo>
                    <a:pt x="105862" y="23922"/>
                  </a:lnTo>
                  <a:lnTo>
                    <a:pt x="112984" y="4478"/>
                  </a:lnTo>
                  <a:lnTo>
                    <a:pt x="112610" y="0"/>
                  </a:lnTo>
                  <a:close/>
                </a:path>
                <a:path w="113029" h="43180">
                  <a:moveTo>
                    <a:pt x="105862" y="23922"/>
                  </a:moveTo>
                  <a:lnTo>
                    <a:pt x="82137" y="23922"/>
                  </a:lnTo>
                  <a:lnTo>
                    <a:pt x="104804" y="25066"/>
                  </a:lnTo>
                  <a:lnTo>
                    <a:pt x="105862" y="23922"/>
                  </a:lnTo>
                  <a:close/>
                </a:path>
                <a:path w="113029" h="43180">
                  <a:moveTo>
                    <a:pt x="18905" y="0"/>
                  </a:moveTo>
                  <a:lnTo>
                    <a:pt x="0" y="0"/>
                  </a:lnTo>
                  <a:lnTo>
                    <a:pt x="733" y="11522"/>
                  </a:lnTo>
                  <a:lnTo>
                    <a:pt x="7407" y="23551"/>
                  </a:lnTo>
                  <a:lnTo>
                    <a:pt x="32057" y="24193"/>
                  </a:lnTo>
                  <a:lnTo>
                    <a:pt x="26043" y="19282"/>
                  </a:lnTo>
                  <a:lnTo>
                    <a:pt x="19346" y="6584"/>
                  </a:lnTo>
                  <a:lnTo>
                    <a:pt x="18905" y="0"/>
                  </a:lnTo>
                  <a:close/>
                </a:path>
              </a:pathLst>
            </a:custGeom>
            <a:solidFill>
              <a:srgbClr val="F8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9392379" y="2018246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220" y="-824"/>
                  </a:moveTo>
                  <a:lnTo>
                    <a:pt x="220" y="7408"/>
                  </a:lnTo>
                </a:path>
              </a:pathLst>
            </a:custGeom>
            <a:ln w="3175">
              <a:solidFill>
                <a:srgbClr val="F8F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9374207" y="2018246"/>
              <a:ext cx="112395" cy="43180"/>
            </a:xfrm>
            <a:custGeom>
              <a:avLst/>
              <a:gdLst/>
              <a:ahLst/>
              <a:cxnLst/>
              <a:rect l="l" t="t" r="r" b="b"/>
              <a:pathLst>
                <a:path w="112395" h="43180">
                  <a:moveTo>
                    <a:pt x="93134" y="0"/>
                  </a:moveTo>
                  <a:lnTo>
                    <a:pt x="93298" y="1798"/>
                  </a:lnTo>
                  <a:lnTo>
                    <a:pt x="88649" y="14828"/>
                  </a:lnTo>
                  <a:lnTo>
                    <a:pt x="79051" y="25409"/>
                  </a:lnTo>
                  <a:lnTo>
                    <a:pt x="65500" y="32153"/>
                  </a:lnTo>
                  <a:lnTo>
                    <a:pt x="63834" y="32236"/>
                  </a:lnTo>
                </a:path>
                <a:path w="112395" h="43180">
                  <a:moveTo>
                    <a:pt x="31324" y="24193"/>
                  </a:moveTo>
                  <a:lnTo>
                    <a:pt x="25309" y="19282"/>
                  </a:lnTo>
                  <a:lnTo>
                    <a:pt x="18613" y="6584"/>
                  </a:lnTo>
                </a:path>
                <a:path w="112395" h="43180">
                  <a:moveTo>
                    <a:pt x="0" y="11522"/>
                  </a:moveTo>
                  <a:lnTo>
                    <a:pt x="6674" y="23551"/>
                  </a:lnTo>
                </a:path>
                <a:path w="112395" h="43180">
                  <a:moveTo>
                    <a:pt x="82937" y="42983"/>
                  </a:moveTo>
                  <a:lnTo>
                    <a:pt x="90920" y="39279"/>
                  </a:lnTo>
                  <a:lnTo>
                    <a:pt x="96965" y="32745"/>
                  </a:lnTo>
                </a:path>
                <a:path w="112395" h="43180">
                  <a:moveTo>
                    <a:pt x="105129" y="23922"/>
                  </a:moveTo>
                  <a:lnTo>
                    <a:pt x="112251" y="4478"/>
                  </a:lnTo>
                  <a:lnTo>
                    <a:pt x="111877" y="0"/>
                  </a:lnTo>
                </a:path>
              </a:pathLst>
            </a:custGeom>
            <a:ln w="3175">
              <a:solidFill>
                <a:srgbClr val="F8F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9373474" y="2018246"/>
              <a:ext cx="1270" cy="12065"/>
            </a:xfrm>
            <a:custGeom>
              <a:avLst/>
              <a:gdLst/>
              <a:ahLst/>
              <a:cxnLst/>
              <a:rect l="l" t="t" r="r" b="b"/>
              <a:pathLst>
                <a:path w="1270" h="12064">
                  <a:moveTo>
                    <a:pt x="366" y="-824"/>
                  </a:moveTo>
                  <a:lnTo>
                    <a:pt x="366" y="12346"/>
                  </a:lnTo>
                </a:path>
              </a:pathLst>
            </a:custGeom>
            <a:ln w="3175">
              <a:solidFill>
                <a:srgbClr val="F8F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9478278" y="204216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1143"/>
                  </a:moveTo>
                  <a:lnTo>
                    <a:pt x="1057" y="0"/>
                  </a:lnTo>
                </a:path>
              </a:pathLst>
            </a:custGeom>
            <a:ln w="3175">
              <a:solidFill>
                <a:srgbClr val="F8F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9354677" y="2018246"/>
              <a:ext cx="151130" cy="53975"/>
            </a:xfrm>
            <a:custGeom>
              <a:avLst/>
              <a:gdLst/>
              <a:ahLst/>
              <a:cxnLst/>
              <a:rect l="l" t="t" r="r" b="b"/>
              <a:pathLst>
                <a:path w="151129" h="53975">
                  <a:moveTo>
                    <a:pt x="116495" y="32745"/>
                  </a:moveTo>
                  <a:lnTo>
                    <a:pt x="110451" y="39279"/>
                  </a:lnTo>
                  <a:lnTo>
                    <a:pt x="102467" y="42983"/>
                  </a:lnTo>
                  <a:lnTo>
                    <a:pt x="121629" y="53762"/>
                  </a:lnTo>
                  <a:lnTo>
                    <a:pt x="122272" y="53461"/>
                  </a:lnTo>
                  <a:lnTo>
                    <a:pt x="132818" y="42000"/>
                  </a:lnTo>
                  <a:lnTo>
                    <a:pt x="116495" y="32745"/>
                  </a:lnTo>
                  <a:close/>
                </a:path>
                <a:path w="151129" h="53975">
                  <a:moveTo>
                    <a:pt x="149471" y="0"/>
                  </a:moveTo>
                  <a:lnTo>
                    <a:pt x="131407" y="0"/>
                  </a:lnTo>
                  <a:lnTo>
                    <a:pt x="131781" y="4478"/>
                  </a:lnTo>
                  <a:lnTo>
                    <a:pt x="124760" y="23813"/>
                  </a:lnTo>
                  <a:lnTo>
                    <a:pt x="123601" y="25066"/>
                  </a:lnTo>
                  <a:lnTo>
                    <a:pt x="133567" y="25568"/>
                  </a:lnTo>
                  <a:lnTo>
                    <a:pt x="142257" y="30179"/>
                  </a:lnTo>
                  <a:lnTo>
                    <a:pt x="150766" y="6832"/>
                  </a:lnTo>
                  <a:lnTo>
                    <a:pt x="150257" y="51"/>
                  </a:lnTo>
                  <a:lnTo>
                    <a:pt x="149471" y="0"/>
                  </a:lnTo>
                  <a:close/>
                </a:path>
                <a:path w="151129" h="53975">
                  <a:moveTo>
                    <a:pt x="18796" y="0"/>
                  </a:moveTo>
                  <a:lnTo>
                    <a:pt x="0" y="0"/>
                  </a:lnTo>
                  <a:lnTo>
                    <a:pt x="1034" y="16460"/>
                  </a:lnTo>
                  <a:lnTo>
                    <a:pt x="4625" y="22989"/>
                  </a:lnTo>
                  <a:lnTo>
                    <a:pt x="26204" y="23551"/>
                  </a:lnTo>
                  <a:lnTo>
                    <a:pt x="19530" y="11522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FCF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9373474" y="2018246"/>
              <a:ext cx="1270" cy="12065"/>
            </a:xfrm>
            <a:custGeom>
              <a:avLst/>
              <a:gdLst/>
              <a:ahLst/>
              <a:cxnLst/>
              <a:rect l="l" t="t" r="r" b="b"/>
              <a:pathLst>
                <a:path w="1270" h="12064">
                  <a:moveTo>
                    <a:pt x="366" y="-824"/>
                  </a:moveTo>
                  <a:lnTo>
                    <a:pt x="366" y="12346"/>
                  </a:lnTo>
                </a:path>
              </a:pathLst>
            </a:custGeom>
            <a:ln w="3175">
              <a:solidFill>
                <a:srgbClr val="FCF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9355711" y="2018246"/>
              <a:ext cx="149860" cy="53975"/>
            </a:xfrm>
            <a:custGeom>
              <a:avLst/>
              <a:gdLst/>
              <a:ahLst/>
              <a:cxnLst/>
              <a:rect l="l" t="t" r="r" b="b"/>
              <a:pathLst>
                <a:path w="149859" h="53975">
                  <a:moveTo>
                    <a:pt x="130372" y="0"/>
                  </a:moveTo>
                  <a:lnTo>
                    <a:pt x="130746" y="4478"/>
                  </a:lnTo>
                  <a:lnTo>
                    <a:pt x="123726" y="23813"/>
                  </a:lnTo>
                </a:path>
                <a:path w="149859" h="53975">
                  <a:moveTo>
                    <a:pt x="115461" y="32745"/>
                  </a:moveTo>
                  <a:lnTo>
                    <a:pt x="109416" y="39279"/>
                  </a:lnTo>
                  <a:lnTo>
                    <a:pt x="101433" y="42983"/>
                  </a:lnTo>
                </a:path>
                <a:path w="149859" h="53975">
                  <a:moveTo>
                    <a:pt x="25169" y="23551"/>
                  </a:moveTo>
                  <a:lnTo>
                    <a:pt x="18495" y="11522"/>
                  </a:lnTo>
                </a:path>
                <a:path w="149859" h="53975">
                  <a:moveTo>
                    <a:pt x="0" y="16460"/>
                  </a:moveTo>
                  <a:lnTo>
                    <a:pt x="3590" y="22989"/>
                  </a:lnTo>
                </a:path>
                <a:path w="149859" h="53975">
                  <a:moveTo>
                    <a:pt x="120594" y="53762"/>
                  </a:moveTo>
                  <a:lnTo>
                    <a:pt x="121237" y="53461"/>
                  </a:lnTo>
                  <a:lnTo>
                    <a:pt x="131783" y="42000"/>
                  </a:lnTo>
                </a:path>
                <a:path w="149859" h="53975">
                  <a:moveTo>
                    <a:pt x="143502" y="23922"/>
                  </a:moveTo>
                  <a:lnTo>
                    <a:pt x="149731" y="6832"/>
                  </a:lnTo>
                  <a:lnTo>
                    <a:pt x="149222" y="51"/>
                  </a:lnTo>
                </a:path>
              </a:pathLst>
            </a:custGeom>
            <a:ln w="3175">
              <a:solidFill>
                <a:srgbClr val="FCF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9354677" y="2018246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517" y="-824"/>
                  </a:moveTo>
                  <a:lnTo>
                    <a:pt x="517" y="17285"/>
                  </a:lnTo>
                </a:path>
              </a:pathLst>
            </a:custGeom>
            <a:ln w="3175">
              <a:solidFill>
                <a:srgbClr val="FCF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9478278" y="2042168"/>
              <a:ext cx="20955" cy="6350"/>
            </a:xfrm>
            <a:custGeom>
              <a:avLst/>
              <a:gdLst/>
              <a:ahLst/>
              <a:cxnLst/>
              <a:rect l="l" t="t" r="r" b="b"/>
              <a:pathLst>
                <a:path w="20954" h="6350">
                  <a:moveTo>
                    <a:pt x="1057" y="0"/>
                  </a:moveTo>
                  <a:lnTo>
                    <a:pt x="0" y="1143"/>
                  </a:lnTo>
                </a:path>
                <a:path w="20954" h="6350">
                  <a:moveTo>
                    <a:pt x="18655" y="6256"/>
                  </a:moveTo>
                  <a:lnTo>
                    <a:pt x="20936" y="0"/>
                  </a:lnTo>
                </a:path>
              </a:pathLst>
            </a:custGeom>
            <a:ln w="3175">
              <a:solidFill>
                <a:srgbClr val="FCF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9335805" y="2018246"/>
              <a:ext cx="189230" cy="63500"/>
            </a:xfrm>
            <a:custGeom>
              <a:avLst/>
              <a:gdLst/>
              <a:ahLst/>
              <a:cxnLst/>
              <a:rect l="l" t="t" r="r" b="b"/>
              <a:pathLst>
                <a:path w="189229" h="63500">
                  <a:moveTo>
                    <a:pt x="162217" y="47845"/>
                  </a:moveTo>
                  <a:lnTo>
                    <a:pt x="150672" y="60136"/>
                  </a:lnTo>
                  <a:lnTo>
                    <a:pt x="156471" y="63314"/>
                  </a:lnTo>
                  <a:lnTo>
                    <a:pt x="167765" y="51065"/>
                  </a:lnTo>
                  <a:lnTo>
                    <a:pt x="162217" y="47845"/>
                  </a:lnTo>
                  <a:close/>
                </a:path>
                <a:path w="189229" h="63500">
                  <a:moveTo>
                    <a:pt x="151690" y="42000"/>
                  </a:moveTo>
                  <a:lnTo>
                    <a:pt x="141144" y="53461"/>
                  </a:lnTo>
                  <a:lnTo>
                    <a:pt x="140501" y="53762"/>
                  </a:lnTo>
                  <a:lnTo>
                    <a:pt x="148905" y="58490"/>
                  </a:lnTo>
                  <a:lnTo>
                    <a:pt x="160450" y="46967"/>
                  </a:lnTo>
                  <a:lnTo>
                    <a:pt x="151690" y="42000"/>
                  </a:lnTo>
                  <a:close/>
                </a:path>
                <a:path w="189229" h="63500">
                  <a:moveTo>
                    <a:pt x="182571" y="25615"/>
                  </a:moveTo>
                  <a:lnTo>
                    <a:pt x="172819" y="36213"/>
                  </a:lnTo>
                  <a:lnTo>
                    <a:pt x="177691" y="39074"/>
                  </a:lnTo>
                  <a:lnTo>
                    <a:pt x="182571" y="25615"/>
                  </a:lnTo>
                  <a:close/>
                </a:path>
                <a:path w="189229" h="63500">
                  <a:moveTo>
                    <a:pt x="169129" y="51"/>
                  </a:moveTo>
                  <a:lnTo>
                    <a:pt x="169638" y="6832"/>
                  </a:lnTo>
                  <a:lnTo>
                    <a:pt x="161129" y="30179"/>
                  </a:lnTo>
                  <a:lnTo>
                    <a:pt x="171052" y="35445"/>
                  </a:lnTo>
                  <a:lnTo>
                    <a:pt x="181655" y="23922"/>
                  </a:lnTo>
                  <a:lnTo>
                    <a:pt x="167518" y="15692"/>
                  </a:lnTo>
                  <a:lnTo>
                    <a:pt x="186170" y="15692"/>
                  </a:lnTo>
                  <a:lnTo>
                    <a:pt x="188692" y="8737"/>
                  </a:lnTo>
                  <a:lnTo>
                    <a:pt x="188092" y="877"/>
                  </a:lnTo>
                  <a:lnTo>
                    <a:pt x="181655" y="877"/>
                  </a:lnTo>
                  <a:lnTo>
                    <a:pt x="169129" y="51"/>
                  </a:lnTo>
                  <a:close/>
                </a:path>
                <a:path w="189229" h="63500">
                  <a:moveTo>
                    <a:pt x="23497" y="22989"/>
                  </a:moveTo>
                  <a:lnTo>
                    <a:pt x="59329" y="23922"/>
                  </a:lnTo>
                  <a:lnTo>
                    <a:pt x="23497" y="22989"/>
                  </a:lnTo>
                  <a:close/>
                </a:path>
                <a:path w="189229" h="63500">
                  <a:moveTo>
                    <a:pt x="18872" y="0"/>
                  </a:moveTo>
                  <a:lnTo>
                    <a:pt x="0" y="0"/>
                  </a:lnTo>
                  <a:lnTo>
                    <a:pt x="1293" y="21398"/>
                  </a:lnTo>
                  <a:lnTo>
                    <a:pt x="1859" y="22426"/>
                  </a:lnTo>
                  <a:lnTo>
                    <a:pt x="23497" y="22989"/>
                  </a:lnTo>
                  <a:lnTo>
                    <a:pt x="19906" y="16460"/>
                  </a:lnTo>
                  <a:lnTo>
                    <a:pt x="18872" y="0"/>
                  </a:lnTo>
                  <a:close/>
                </a:path>
                <a:path w="189229" h="63500">
                  <a:moveTo>
                    <a:pt x="186170" y="15692"/>
                  </a:moveTo>
                  <a:lnTo>
                    <a:pt x="181655" y="15692"/>
                  </a:lnTo>
                  <a:lnTo>
                    <a:pt x="185999" y="16164"/>
                  </a:lnTo>
                  <a:lnTo>
                    <a:pt x="186170" y="15692"/>
                  </a:lnTo>
                  <a:close/>
                </a:path>
              </a:pathLst>
            </a:custGeom>
            <a:solidFill>
              <a:srgbClr val="EDF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9492276" y="206931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0" y="12248"/>
                  </a:moveTo>
                  <a:lnTo>
                    <a:pt x="11294" y="0"/>
                  </a:lnTo>
                </a:path>
              </a:pathLst>
            </a:custGeom>
            <a:ln w="3175">
              <a:solidFill>
                <a:srgbClr val="EDF7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9354677" y="2018246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517" y="-824"/>
                  </a:moveTo>
                  <a:lnTo>
                    <a:pt x="517" y="17285"/>
                  </a:lnTo>
                </a:path>
              </a:pathLst>
            </a:custGeom>
            <a:ln w="3175">
              <a:solidFill>
                <a:srgbClr val="EDF7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9337098" y="2018298"/>
              <a:ext cx="187960" cy="53975"/>
            </a:xfrm>
            <a:custGeom>
              <a:avLst/>
              <a:gdLst/>
              <a:ahLst/>
              <a:cxnLst/>
              <a:rect l="l" t="t" r="r" b="b"/>
              <a:pathLst>
                <a:path w="187959" h="53975">
                  <a:moveTo>
                    <a:pt x="167836" y="0"/>
                  </a:moveTo>
                  <a:lnTo>
                    <a:pt x="168345" y="6781"/>
                  </a:lnTo>
                  <a:lnTo>
                    <a:pt x="162116" y="23870"/>
                  </a:lnTo>
                </a:path>
                <a:path w="187959" h="53975">
                  <a:moveTo>
                    <a:pt x="150397" y="41949"/>
                  </a:moveTo>
                  <a:lnTo>
                    <a:pt x="139850" y="53409"/>
                  </a:lnTo>
                  <a:lnTo>
                    <a:pt x="139207" y="53710"/>
                  </a:lnTo>
                </a:path>
                <a:path w="187959" h="53975">
                  <a:moveTo>
                    <a:pt x="22204" y="22937"/>
                  </a:moveTo>
                  <a:lnTo>
                    <a:pt x="18613" y="16408"/>
                  </a:lnTo>
                </a:path>
                <a:path w="187959" h="53975">
                  <a:moveTo>
                    <a:pt x="0" y="21346"/>
                  </a:moveTo>
                  <a:lnTo>
                    <a:pt x="566" y="22374"/>
                  </a:lnTo>
                </a:path>
                <a:path w="187959" h="53975">
                  <a:moveTo>
                    <a:pt x="184876" y="15640"/>
                  </a:moveTo>
                  <a:lnTo>
                    <a:pt x="187398" y="8686"/>
                  </a:lnTo>
                  <a:lnTo>
                    <a:pt x="186798" y="826"/>
                  </a:lnTo>
                </a:path>
              </a:pathLst>
            </a:custGeom>
            <a:ln w="3175">
              <a:solidFill>
                <a:srgbClr val="EDF7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9335805" y="2018246"/>
              <a:ext cx="1905" cy="21590"/>
            </a:xfrm>
            <a:custGeom>
              <a:avLst/>
              <a:gdLst/>
              <a:ahLst/>
              <a:cxnLst/>
              <a:rect l="l" t="t" r="r" b="b"/>
              <a:pathLst>
                <a:path w="1904" h="21589">
                  <a:moveTo>
                    <a:pt x="646" y="-824"/>
                  </a:moveTo>
                  <a:lnTo>
                    <a:pt x="646" y="22223"/>
                  </a:lnTo>
                </a:path>
              </a:pathLst>
            </a:custGeom>
            <a:ln w="3175">
              <a:solidFill>
                <a:srgbClr val="EDF7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9496934" y="2033938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16561" y="23381"/>
                  </a:moveTo>
                  <a:lnTo>
                    <a:pt x="21442" y="9923"/>
                  </a:lnTo>
                </a:path>
                <a:path w="25400" h="23494">
                  <a:moveTo>
                    <a:pt x="2280" y="8230"/>
                  </a:moveTo>
                  <a:lnTo>
                    <a:pt x="0" y="14487"/>
                  </a:lnTo>
                </a:path>
                <a:path w="25400" h="23494">
                  <a:moveTo>
                    <a:pt x="24869" y="472"/>
                  </a:moveTo>
                  <a:lnTo>
                    <a:pt x="25041" y="0"/>
                  </a:lnTo>
                </a:path>
              </a:pathLst>
            </a:custGeom>
            <a:ln w="3175">
              <a:solidFill>
                <a:srgbClr val="EDF7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9316956" y="2018246"/>
              <a:ext cx="226695" cy="72390"/>
            </a:xfrm>
            <a:custGeom>
              <a:avLst/>
              <a:gdLst/>
              <a:ahLst/>
              <a:cxnLst/>
              <a:rect l="l" t="t" r="r" b="b"/>
              <a:pathLst>
                <a:path w="226695" h="72389">
                  <a:moveTo>
                    <a:pt x="186613" y="51065"/>
                  </a:moveTo>
                  <a:lnTo>
                    <a:pt x="175319" y="63314"/>
                  </a:lnTo>
                  <a:lnTo>
                    <a:pt x="191873" y="72388"/>
                  </a:lnTo>
                  <a:lnTo>
                    <a:pt x="202823" y="60475"/>
                  </a:lnTo>
                  <a:lnTo>
                    <a:pt x="186613" y="51065"/>
                  </a:lnTo>
                  <a:close/>
                </a:path>
                <a:path w="226695" h="72389">
                  <a:moveTo>
                    <a:pt x="202270" y="24690"/>
                  </a:moveTo>
                  <a:lnTo>
                    <a:pt x="201419" y="25615"/>
                  </a:lnTo>
                  <a:lnTo>
                    <a:pt x="196539" y="39074"/>
                  </a:lnTo>
                  <a:lnTo>
                    <a:pt x="212899" y="48681"/>
                  </a:lnTo>
                  <a:lnTo>
                    <a:pt x="218256" y="33921"/>
                  </a:lnTo>
                  <a:lnTo>
                    <a:pt x="202270" y="24690"/>
                  </a:lnTo>
                  <a:close/>
                </a:path>
                <a:path w="226695" h="72389">
                  <a:moveTo>
                    <a:pt x="200503" y="23922"/>
                  </a:moveTo>
                  <a:lnTo>
                    <a:pt x="138655" y="23922"/>
                  </a:lnTo>
                  <a:lnTo>
                    <a:pt x="171287" y="25568"/>
                  </a:lnTo>
                  <a:lnTo>
                    <a:pt x="189900" y="35445"/>
                  </a:lnTo>
                  <a:lnTo>
                    <a:pt x="200503" y="23922"/>
                  </a:lnTo>
                  <a:close/>
                </a:path>
                <a:path w="226695" h="72389">
                  <a:moveTo>
                    <a:pt x="18848" y="0"/>
                  </a:moveTo>
                  <a:lnTo>
                    <a:pt x="0" y="0"/>
                  </a:lnTo>
                  <a:lnTo>
                    <a:pt x="1411" y="21923"/>
                  </a:lnTo>
                  <a:lnTo>
                    <a:pt x="20707" y="22426"/>
                  </a:lnTo>
                  <a:lnTo>
                    <a:pt x="20141" y="21398"/>
                  </a:lnTo>
                  <a:lnTo>
                    <a:pt x="18848" y="0"/>
                  </a:lnTo>
                  <a:close/>
                </a:path>
                <a:path w="226695" h="72389">
                  <a:moveTo>
                    <a:pt x="224300" y="877"/>
                  </a:moveTo>
                  <a:lnTo>
                    <a:pt x="210163" y="16460"/>
                  </a:lnTo>
                  <a:lnTo>
                    <a:pt x="215464" y="16460"/>
                  </a:lnTo>
                  <a:lnTo>
                    <a:pt x="224495" y="16731"/>
                  </a:lnTo>
                  <a:lnTo>
                    <a:pt x="226542" y="11092"/>
                  </a:lnTo>
                  <a:lnTo>
                    <a:pt x="225806" y="930"/>
                  </a:lnTo>
                  <a:lnTo>
                    <a:pt x="224300" y="877"/>
                  </a:lnTo>
                  <a:close/>
                </a:path>
                <a:path w="226695" h="72389">
                  <a:moveTo>
                    <a:pt x="221708" y="877"/>
                  </a:moveTo>
                  <a:lnTo>
                    <a:pt x="206940" y="877"/>
                  </a:lnTo>
                  <a:lnTo>
                    <a:pt x="207540" y="8737"/>
                  </a:lnTo>
                  <a:lnTo>
                    <a:pt x="204847" y="16164"/>
                  </a:lnTo>
                  <a:lnTo>
                    <a:pt x="207571" y="16460"/>
                  </a:lnTo>
                  <a:lnTo>
                    <a:pt x="221708" y="877"/>
                  </a:lnTo>
                  <a:close/>
                </a:path>
              </a:pathLst>
            </a:custGeom>
            <a:solidFill>
              <a:srgbClr val="D7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9492276" y="2069312"/>
              <a:ext cx="27940" cy="21590"/>
            </a:xfrm>
            <a:custGeom>
              <a:avLst/>
              <a:gdLst/>
              <a:ahLst/>
              <a:cxnLst/>
              <a:rect l="l" t="t" r="r" b="b"/>
              <a:pathLst>
                <a:path w="27940" h="21589">
                  <a:moveTo>
                    <a:pt x="11294" y="0"/>
                  </a:moveTo>
                  <a:lnTo>
                    <a:pt x="0" y="12248"/>
                  </a:lnTo>
                </a:path>
                <a:path w="27940" h="21589">
                  <a:moveTo>
                    <a:pt x="16554" y="21322"/>
                  </a:moveTo>
                  <a:lnTo>
                    <a:pt x="27504" y="9409"/>
                  </a:lnTo>
                </a:path>
              </a:pathLst>
            </a:custGeom>
            <a:ln w="3175">
              <a:solidFill>
                <a:srgbClr val="D7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9335805" y="2018246"/>
              <a:ext cx="1905" cy="21590"/>
            </a:xfrm>
            <a:custGeom>
              <a:avLst/>
              <a:gdLst/>
              <a:ahLst/>
              <a:cxnLst/>
              <a:rect l="l" t="t" r="r" b="b"/>
              <a:pathLst>
                <a:path w="1904" h="21589">
                  <a:moveTo>
                    <a:pt x="646" y="-824"/>
                  </a:moveTo>
                  <a:lnTo>
                    <a:pt x="646" y="22223"/>
                  </a:lnTo>
                </a:path>
              </a:pathLst>
            </a:custGeom>
            <a:ln w="3175">
              <a:solidFill>
                <a:srgbClr val="D7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9337098" y="2019123"/>
              <a:ext cx="187960" cy="21590"/>
            </a:xfrm>
            <a:custGeom>
              <a:avLst/>
              <a:gdLst/>
              <a:ahLst/>
              <a:cxnLst/>
              <a:rect l="l" t="t" r="r" b="b"/>
              <a:pathLst>
                <a:path w="187959" h="21589">
                  <a:moveTo>
                    <a:pt x="186798" y="0"/>
                  </a:moveTo>
                  <a:lnTo>
                    <a:pt x="187398" y="7859"/>
                  </a:lnTo>
                  <a:lnTo>
                    <a:pt x="184876" y="14814"/>
                  </a:lnTo>
                </a:path>
                <a:path w="187959" h="21589">
                  <a:moveTo>
                    <a:pt x="566" y="21548"/>
                  </a:moveTo>
                  <a:lnTo>
                    <a:pt x="0" y="20520"/>
                  </a:lnTo>
                </a:path>
              </a:pathLst>
            </a:custGeom>
            <a:ln w="3175">
              <a:solidFill>
                <a:srgbClr val="D7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9316956" y="2018246"/>
              <a:ext cx="1905" cy="22225"/>
            </a:xfrm>
            <a:custGeom>
              <a:avLst/>
              <a:gdLst/>
              <a:ahLst/>
              <a:cxnLst/>
              <a:rect l="l" t="t" r="r" b="b"/>
              <a:pathLst>
                <a:path w="1904" h="22225">
                  <a:moveTo>
                    <a:pt x="705" y="-824"/>
                  </a:moveTo>
                  <a:lnTo>
                    <a:pt x="705" y="22747"/>
                  </a:lnTo>
                </a:path>
              </a:pathLst>
            </a:custGeom>
            <a:ln w="3175">
              <a:solidFill>
                <a:srgbClr val="D7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9513496" y="2019176"/>
              <a:ext cx="30480" cy="48260"/>
            </a:xfrm>
            <a:custGeom>
              <a:avLst/>
              <a:gdLst/>
              <a:ahLst/>
              <a:cxnLst/>
              <a:rect l="l" t="t" r="r" b="b"/>
              <a:pathLst>
                <a:path w="30479" h="48260">
                  <a:moveTo>
                    <a:pt x="4880" y="24685"/>
                  </a:moveTo>
                  <a:lnTo>
                    <a:pt x="0" y="38143"/>
                  </a:lnTo>
                </a:path>
                <a:path w="30479" h="48260">
                  <a:moveTo>
                    <a:pt x="16360" y="47751"/>
                  </a:moveTo>
                  <a:lnTo>
                    <a:pt x="21717" y="32991"/>
                  </a:lnTo>
                </a:path>
                <a:path w="30479" h="48260">
                  <a:moveTo>
                    <a:pt x="27956" y="15801"/>
                  </a:moveTo>
                  <a:lnTo>
                    <a:pt x="30002" y="10161"/>
                  </a:lnTo>
                  <a:lnTo>
                    <a:pt x="29267" y="0"/>
                  </a:lnTo>
                </a:path>
                <a:path w="30479" h="48260">
                  <a:moveTo>
                    <a:pt x="8479" y="14762"/>
                  </a:moveTo>
                  <a:lnTo>
                    <a:pt x="8307" y="15234"/>
                  </a:lnTo>
                </a:path>
              </a:pathLst>
            </a:custGeom>
            <a:ln w="3175">
              <a:solidFill>
                <a:srgbClr val="D7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9298665" y="2018246"/>
              <a:ext cx="264160" cy="81915"/>
            </a:xfrm>
            <a:custGeom>
              <a:avLst/>
              <a:gdLst/>
              <a:ahLst/>
              <a:cxnLst/>
              <a:rect l="l" t="t" r="r" b="b"/>
              <a:pathLst>
                <a:path w="264159" h="81914">
                  <a:moveTo>
                    <a:pt x="221114" y="60475"/>
                  </a:moveTo>
                  <a:lnTo>
                    <a:pt x="210165" y="72388"/>
                  </a:lnTo>
                  <a:lnTo>
                    <a:pt x="226682" y="81441"/>
                  </a:lnTo>
                  <a:lnTo>
                    <a:pt x="237318" y="69880"/>
                  </a:lnTo>
                  <a:lnTo>
                    <a:pt x="221114" y="60475"/>
                  </a:lnTo>
                  <a:close/>
                </a:path>
                <a:path w="264159" h="81914">
                  <a:moveTo>
                    <a:pt x="236548" y="33921"/>
                  </a:moveTo>
                  <a:lnTo>
                    <a:pt x="231191" y="48681"/>
                  </a:lnTo>
                  <a:lnTo>
                    <a:pt x="247533" y="58278"/>
                  </a:lnTo>
                  <a:lnTo>
                    <a:pt x="252965" y="43400"/>
                  </a:lnTo>
                  <a:lnTo>
                    <a:pt x="236548" y="33921"/>
                  </a:lnTo>
                  <a:close/>
                </a:path>
                <a:path w="264159" h="81914">
                  <a:moveTo>
                    <a:pt x="218795" y="23922"/>
                  </a:moveTo>
                  <a:lnTo>
                    <a:pt x="156946" y="23922"/>
                  </a:lnTo>
                  <a:lnTo>
                    <a:pt x="189579" y="25568"/>
                  </a:lnTo>
                  <a:lnTo>
                    <a:pt x="208192" y="35445"/>
                  </a:lnTo>
                  <a:lnTo>
                    <a:pt x="218795" y="23922"/>
                  </a:lnTo>
                  <a:close/>
                </a:path>
                <a:path w="264159" h="81914">
                  <a:moveTo>
                    <a:pt x="18291" y="0"/>
                  </a:moveTo>
                  <a:lnTo>
                    <a:pt x="0" y="0"/>
                  </a:lnTo>
                  <a:lnTo>
                    <a:pt x="1593" y="21451"/>
                  </a:lnTo>
                  <a:lnTo>
                    <a:pt x="19703" y="21923"/>
                  </a:lnTo>
                  <a:lnTo>
                    <a:pt x="18291" y="0"/>
                  </a:lnTo>
                  <a:close/>
                </a:path>
                <a:path w="264159" h="81914">
                  <a:moveTo>
                    <a:pt x="244098" y="930"/>
                  </a:moveTo>
                  <a:lnTo>
                    <a:pt x="244833" y="11092"/>
                  </a:lnTo>
                  <a:lnTo>
                    <a:pt x="242786" y="16731"/>
                  </a:lnTo>
                  <a:lnTo>
                    <a:pt x="262487" y="17323"/>
                  </a:lnTo>
                  <a:lnTo>
                    <a:pt x="263385" y="14866"/>
                  </a:lnTo>
                  <a:lnTo>
                    <a:pt x="263706" y="12940"/>
                  </a:lnTo>
                  <a:lnTo>
                    <a:pt x="262896" y="1582"/>
                  </a:lnTo>
                  <a:lnTo>
                    <a:pt x="244098" y="930"/>
                  </a:lnTo>
                  <a:close/>
                </a:path>
                <a:path w="264159" h="81914">
                  <a:moveTo>
                    <a:pt x="226560" y="15692"/>
                  </a:moveTo>
                  <a:lnTo>
                    <a:pt x="218795" y="15692"/>
                  </a:lnTo>
                  <a:lnTo>
                    <a:pt x="225863" y="16460"/>
                  </a:lnTo>
                  <a:lnTo>
                    <a:pt x="226560" y="15692"/>
                  </a:lnTo>
                  <a:close/>
                </a:path>
              </a:pathLst>
            </a:custGeom>
            <a:solidFill>
              <a:srgbClr val="C5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9508830" y="2078721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10949" y="0"/>
                  </a:moveTo>
                  <a:lnTo>
                    <a:pt x="0" y="11912"/>
                  </a:lnTo>
                </a:path>
                <a:path w="27304" h="21589">
                  <a:moveTo>
                    <a:pt x="16516" y="20965"/>
                  </a:moveTo>
                  <a:lnTo>
                    <a:pt x="27152" y="9405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9316956" y="2018246"/>
              <a:ext cx="1905" cy="22225"/>
            </a:xfrm>
            <a:custGeom>
              <a:avLst/>
              <a:gdLst/>
              <a:ahLst/>
              <a:cxnLst/>
              <a:rect l="l" t="t" r="r" b="b"/>
              <a:pathLst>
                <a:path w="1904" h="22225">
                  <a:moveTo>
                    <a:pt x="705" y="-824"/>
                  </a:moveTo>
                  <a:lnTo>
                    <a:pt x="705" y="22747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9298665" y="2018246"/>
              <a:ext cx="1905" cy="21590"/>
            </a:xfrm>
            <a:custGeom>
              <a:avLst/>
              <a:gdLst/>
              <a:ahLst/>
              <a:cxnLst/>
              <a:rect l="l" t="t" r="r" b="b"/>
              <a:pathLst>
                <a:path w="1904" h="21589">
                  <a:moveTo>
                    <a:pt x="796" y="-824"/>
                  </a:moveTo>
                  <a:lnTo>
                    <a:pt x="796" y="22276"/>
                  </a:lnTo>
                </a:path>
              </a:pathLst>
            </a:custGeom>
            <a:ln w="3242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9529856" y="2019176"/>
              <a:ext cx="32384" cy="57785"/>
            </a:xfrm>
            <a:custGeom>
              <a:avLst/>
              <a:gdLst/>
              <a:ahLst/>
              <a:cxnLst/>
              <a:rect l="l" t="t" r="r" b="b"/>
              <a:pathLst>
                <a:path w="32384" h="57785">
                  <a:moveTo>
                    <a:pt x="5356" y="32991"/>
                  </a:moveTo>
                  <a:lnTo>
                    <a:pt x="0" y="47751"/>
                  </a:lnTo>
                </a:path>
                <a:path w="32384" h="57785">
                  <a:moveTo>
                    <a:pt x="16341" y="57348"/>
                  </a:moveTo>
                  <a:lnTo>
                    <a:pt x="21774" y="42470"/>
                  </a:lnTo>
                </a:path>
                <a:path w="32384" h="57785">
                  <a:moveTo>
                    <a:pt x="12906" y="0"/>
                  </a:moveTo>
                  <a:lnTo>
                    <a:pt x="13642" y="10161"/>
                  </a:lnTo>
                  <a:lnTo>
                    <a:pt x="11595" y="15801"/>
                  </a:lnTo>
                </a:path>
                <a:path w="32384" h="57785">
                  <a:moveTo>
                    <a:pt x="31296" y="16393"/>
                  </a:moveTo>
                  <a:lnTo>
                    <a:pt x="32193" y="13936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9561562" y="2019828"/>
              <a:ext cx="1270" cy="11430"/>
            </a:xfrm>
            <a:custGeom>
              <a:avLst/>
              <a:gdLst/>
              <a:ahLst/>
              <a:cxnLst/>
              <a:rect l="l" t="t" r="r" b="b"/>
              <a:pathLst>
                <a:path w="1270" h="11430">
                  <a:moveTo>
                    <a:pt x="405" y="-824"/>
                  </a:moveTo>
                  <a:lnTo>
                    <a:pt x="405" y="12182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9295631" y="2018246"/>
              <a:ext cx="267970" cy="82550"/>
            </a:xfrm>
            <a:custGeom>
              <a:avLst/>
              <a:gdLst/>
              <a:ahLst/>
              <a:cxnLst/>
              <a:rect l="l" t="t" r="r" b="b"/>
              <a:pathLst>
                <a:path w="267970" h="82550">
                  <a:moveTo>
                    <a:pt x="240352" y="69880"/>
                  </a:moveTo>
                  <a:lnTo>
                    <a:pt x="229716" y="81441"/>
                  </a:lnTo>
                  <a:lnTo>
                    <a:pt x="231489" y="82412"/>
                  </a:lnTo>
                  <a:lnTo>
                    <a:pt x="235966" y="79120"/>
                  </a:lnTo>
                  <a:lnTo>
                    <a:pt x="239500" y="74950"/>
                  </a:lnTo>
                  <a:lnTo>
                    <a:pt x="242092" y="70890"/>
                  </a:lnTo>
                  <a:lnTo>
                    <a:pt x="240352" y="69880"/>
                  </a:lnTo>
                  <a:close/>
                </a:path>
                <a:path w="267970" h="82550">
                  <a:moveTo>
                    <a:pt x="256000" y="43400"/>
                  </a:moveTo>
                  <a:lnTo>
                    <a:pt x="250567" y="58278"/>
                  </a:lnTo>
                  <a:lnTo>
                    <a:pt x="250927" y="58490"/>
                  </a:lnTo>
                  <a:lnTo>
                    <a:pt x="253637" y="53551"/>
                  </a:lnTo>
                  <a:lnTo>
                    <a:pt x="256228" y="49491"/>
                  </a:lnTo>
                  <a:lnTo>
                    <a:pt x="257996" y="44553"/>
                  </a:lnTo>
                  <a:lnTo>
                    <a:pt x="256000" y="43400"/>
                  </a:lnTo>
                  <a:close/>
                </a:path>
                <a:path w="267970" h="82550">
                  <a:moveTo>
                    <a:pt x="3034" y="0"/>
                  </a:moveTo>
                  <a:lnTo>
                    <a:pt x="390" y="0"/>
                  </a:lnTo>
                  <a:lnTo>
                    <a:pt x="0" y="100"/>
                  </a:lnTo>
                  <a:lnTo>
                    <a:pt x="0" y="7462"/>
                  </a:lnTo>
                  <a:lnTo>
                    <a:pt x="824" y="14046"/>
                  </a:lnTo>
                  <a:lnTo>
                    <a:pt x="2591" y="21398"/>
                  </a:lnTo>
                  <a:lnTo>
                    <a:pt x="4628" y="21451"/>
                  </a:lnTo>
                  <a:lnTo>
                    <a:pt x="3034" y="0"/>
                  </a:lnTo>
                  <a:close/>
                </a:path>
                <a:path w="267970" h="82550">
                  <a:moveTo>
                    <a:pt x="266419" y="14866"/>
                  </a:moveTo>
                  <a:lnTo>
                    <a:pt x="265522" y="17323"/>
                  </a:lnTo>
                  <a:lnTo>
                    <a:pt x="266006" y="17338"/>
                  </a:lnTo>
                  <a:lnTo>
                    <a:pt x="266419" y="14866"/>
                  </a:lnTo>
                  <a:close/>
                </a:path>
                <a:path w="267970" h="82550">
                  <a:moveTo>
                    <a:pt x="265930" y="1582"/>
                  </a:moveTo>
                  <a:lnTo>
                    <a:pt x="266741" y="12940"/>
                  </a:lnTo>
                  <a:lnTo>
                    <a:pt x="267773" y="7462"/>
                  </a:lnTo>
                  <a:lnTo>
                    <a:pt x="267773" y="1646"/>
                  </a:lnTo>
                  <a:lnTo>
                    <a:pt x="265930" y="1582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9525347" y="208812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10636" y="0"/>
                  </a:moveTo>
                  <a:lnTo>
                    <a:pt x="0" y="11560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9298665" y="2018246"/>
              <a:ext cx="1905" cy="21590"/>
            </a:xfrm>
            <a:custGeom>
              <a:avLst/>
              <a:gdLst/>
              <a:ahLst/>
              <a:cxnLst/>
              <a:rect l="l" t="t" r="r" b="b"/>
              <a:pathLst>
                <a:path w="1904" h="21589">
                  <a:moveTo>
                    <a:pt x="796" y="-824"/>
                  </a:moveTo>
                  <a:lnTo>
                    <a:pt x="796" y="22276"/>
                  </a:lnTo>
                </a:path>
              </a:pathLst>
            </a:custGeom>
            <a:ln w="3242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9295631" y="20182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95" y="-768"/>
                  </a:moveTo>
                  <a:lnTo>
                    <a:pt x="195" y="868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9546197" y="2061647"/>
              <a:ext cx="5715" cy="15240"/>
            </a:xfrm>
            <a:custGeom>
              <a:avLst/>
              <a:gdLst/>
              <a:ahLst/>
              <a:cxnLst/>
              <a:rect l="l" t="t" r="r" b="b"/>
              <a:pathLst>
                <a:path w="5715" h="15239">
                  <a:moveTo>
                    <a:pt x="5432" y="0"/>
                  </a:moveTo>
                  <a:lnTo>
                    <a:pt x="0" y="14877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9561562" y="2019828"/>
              <a:ext cx="1270" cy="11430"/>
            </a:xfrm>
            <a:custGeom>
              <a:avLst/>
              <a:gdLst/>
              <a:ahLst/>
              <a:cxnLst/>
              <a:rect l="l" t="t" r="r" b="b"/>
              <a:pathLst>
                <a:path w="1270" h="11430">
                  <a:moveTo>
                    <a:pt x="405" y="-824"/>
                  </a:moveTo>
                  <a:lnTo>
                    <a:pt x="405" y="12182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9561152" y="203311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>
                  <a:moveTo>
                    <a:pt x="897" y="0"/>
                  </a:moveTo>
                  <a:lnTo>
                    <a:pt x="0" y="2457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9484710" y="2042168"/>
              <a:ext cx="34290" cy="36830"/>
            </a:xfrm>
            <a:custGeom>
              <a:avLst/>
              <a:gdLst/>
              <a:ahLst/>
              <a:cxnLst/>
              <a:rect l="l" t="t" r="r" b="b"/>
              <a:pathLst>
                <a:path w="34290" h="36830">
                  <a:moveTo>
                    <a:pt x="11545" y="23044"/>
                  </a:moveTo>
                  <a:lnTo>
                    <a:pt x="0" y="34567"/>
                  </a:lnTo>
                  <a:lnTo>
                    <a:pt x="1767" y="36213"/>
                  </a:lnTo>
                  <a:lnTo>
                    <a:pt x="13312" y="23922"/>
                  </a:lnTo>
                  <a:lnTo>
                    <a:pt x="11545" y="23044"/>
                  </a:lnTo>
                  <a:close/>
                </a:path>
                <a:path w="34290" h="36830">
                  <a:moveTo>
                    <a:pt x="32750" y="0"/>
                  </a:moveTo>
                  <a:lnTo>
                    <a:pt x="22147" y="11522"/>
                  </a:lnTo>
                  <a:lnTo>
                    <a:pt x="23914" y="12290"/>
                  </a:lnTo>
                  <a:lnTo>
                    <a:pt x="33666" y="1692"/>
                  </a:lnTo>
                  <a:lnTo>
                    <a:pt x="34072" y="574"/>
                  </a:lnTo>
                  <a:lnTo>
                    <a:pt x="32750" y="0"/>
                  </a:lnTo>
                  <a:close/>
                </a:path>
              </a:pathLst>
            </a:custGeom>
            <a:solidFill>
              <a:srgbClr val="EAF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9518376" y="20427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1118"/>
                  </a:moveTo>
                  <a:lnTo>
                    <a:pt x="405" y="0"/>
                  </a:lnTo>
                </a:path>
              </a:pathLst>
            </a:custGeom>
            <a:ln w="3175">
              <a:solidFill>
                <a:srgbClr val="EAF1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9484710" y="2019123"/>
              <a:ext cx="57150" cy="59690"/>
            </a:xfrm>
            <a:custGeom>
              <a:avLst/>
              <a:gdLst/>
              <a:ahLst/>
              <a:cxnLst/>
              <a:rect l="l" t="t" r="r" b="b"/>
              <a:pathLst>
                <a:path w="57150" h="59689">
                  <a:moveTo>
                    <a:pt x="11545" y="46089"/>
                  </a:moveTo>
                  <a:lnTo>
                    <a:pt x="0" y="57612"/>
                  </a:lnTo>
                  <a:lnTo>
                    <a:pt x="1767" y="59258"/>
                  </a:lnTo>
                  <a:lnTo>
                    <a:pt x="13312" y="46967"/>
                  </a:lnTo>
                  <a:lnTo>
                    <a:pt x="11545" y="46089"/>
                  </a:lnTo>
                  <a:close/>
                </a:path>
                <a:path w="57150" h="59689">
                  <a:moveTo>
                    <a:pt x="34072" y="23619"/>
                  </a:moveTo>
                  <a:lnTo>
                    <a:pt x="33666" y="24737"/>
                  </a:lnTo>
                  <a:lnTo>
                    <a:pt x="34517" y="23813"/>
                  </a:lnTo>
                  <a:lnTo>
                    <a:pt x="34072" y="23619"/>
                  </a:lnTo>
                  <a:close/>
                </a:path>
                <a:path w="57150" h="59689">
                  <a:moveTo>
                    <a:pt x="56547" y="0"/>
                  </a:moveTo>
                  <a:lnTo>
                    <a:pt x="53955" y="0"/>
                  </a:lnTo>
                  <a:lnTo>
                    <a:pt x="39818" y="15582"/>
                  </a:lnTo>
                  <a:lnTo>
                    <a:pt x="42410" y="15582"/>
                  </a:lnTo>
                  <a:lnTo>
                    <a:pt x="56547" y="0"/>
                  </a:lnTo>
                  <a:close/>
                </a:path>
              </a:pathLst>
            </a:custGeom>
            <a:solidFill>
              <a:srgbClr val="CDE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9518376" y="204274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05" y="0"/>
                  </a:moveTo>
                  <a:lnTo>
                    <a:pt x="0" y="1118"/>
                  </a:lnTo>
                </a:path>
              </a:pathLst>
            </a:custGeom>
            <a:ln w="3175">
              <a:solidFill>
                <a:srgbClr val="CDE1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9484710" y="2019123"/>
              <a:ext cx="57150" cy="59690"/>
            </a:xfrm>
            <a:custGeom>
              <a:avLst/>
              <a:gdLst/>
              <a:ahLst/>
              <a:cxnLst/>
              <a:rect l="l" t="t" r="r" b="b"/>
              <a:pathLst>
                <a:path w="57150" h="59689">
                  <a:moveTo>
                    <a:pt x="11545" y="46089"/>
                  </a:moveTo>
                  <a:lnTo>
                    <a:pt x="0" y="57612"/>
                  </a:lnTo>
                  <a:lnTo>
                    <a:pt x="1767" y="59258"/>
                  </a:lnTo>
                  <a:lnTo>
                    <a:pt x="13312" y="46967"/>
                  </a:lnTo>
                  <a:lnTo>
                    <a:pt x="11545" y="46089"/>
                  </a:lnTo>
                  <a:close/>
                </a:path>
                <a:path w="57150" h="59689">
                  <a:moveTo>
                    <a:pt x="32750" y="23044"/>
                  </a:moveTo>
                  <a:lnTo>
                    <a:pt x="22147" y="34567"/>
                  </a:lnTo>
                  <a:lnTo>
                    <a:pt x="23914" y="35335"/>
                  </a:lnTo>
                  <a:lnTo>
                    <a:pt x="34517" y="23813"/>
                  </a:lnTo>
                  <a:lnTo>
                    <a:pt x="32750" y="23044"/>
                  </a:lnTo>
                  <a:close/>
                </a:path>
                <a:path w="57150" h="59689">
                  <a:moveTo>
                    <a:pt x="56547" y="0"/>
                  </a:moveTo>
                  <a:lnTo>
                    <a:pt x="53955" y="0"/>
                  </a:lnTo>
                  <a:lnTo>
                    <a:pt x="39818" y="15582"/>
                  </a:lnTo>
                  <a:lnTo>
                    <a:pt x="42410" y="15582"/>
                  </a:lnTo>
                  <a:lnTo>
                    <a:pt x="56547" y="0"/>
                  </a:lnTo>
                  <a:close/>
                </a:path>
              </a:pathLst>
            </a:custGeom>
            <a:solidFill>
              <a:srgbClr val="B6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9540851" y="20191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05" y="0"/>
                  </a:moveTo>
                  <a:lnTo>
                    <a:pt x="0" y="0"/>
                  </a:lnTo>
                  <a:lnTo>
                    <a:pt x="100" y="33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ADD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9484756" y="20766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6" y="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DD0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9540851" y="20191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-824" y="167"/>
                  </a:moveTo>
                  <a:lnTo>
                    <a:pt x="925" y="167"/>
                  </a:lnTo>
                </a:path>
              </a:pathLst>
            </a:custGeom>
            <a:ln w="3175">
              <a:solidFill>
                <a:srgbClr val="ADD0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1" name="object 831"/>
            <p:cNvPicPr/>
            <p:nvPr/>
          </p:nvPicPr>
          <p:blipFill>
            <a:blip r:embed="rId627" cstate="print"/>
            <a:stretch>
              <a:fillRect/>
            </a:stretch>
          </p:blipFill>
          <p:spPr>
            <a:xfrm>
              <a:off x="7913526" y="2020770"/>
              <a:ext cx="265064" cy="249433"/>
            </a:xfrm>
            <a:prstGeom prst="rect">
              <a:avLst/>
            </a:prstGeom>
          </p:spPr>
        </p:pic>
        <p:pic>
          <p:nvPicPr>
            <p:cNvPr id="832" name="object 832"/>
            <p:cNvPicPr/>
            <p:nvPr/>
          </p:nvPicPr>
          <p:blipFill>
            <a:blip r:embed="rId628" cstate="print"/>
            <a:stretch>
              <a:fillRect/>
            </a:stretch>
          </p:blipFill>
          <p:spPr>
            <a:xfrm>
              <a:off x="7933614" y="2117891"/>
              <a:ext cx="225032" cy="111801"/>
            </a:xfrm>
            <a:prstGeom prst="rect">
              <a:avLst/>
            </a:prstGeom>
          </p:spPr>
        </p:pic>
        <p:sp>
          <p:nvSpPr>
            <p:cNvPr id="833" name="object 833"/>
            <p:cNvSpPr/>
            <p:nvPr/>
          </p:nvSpPr>
          <p:spPr>
            <a:xfrm>
              <a:off x="7915866" y="2115589"/>
              <a:ext cx="260985" cy="127000"/>
            </a:xfrm>
            <a:custGeom>
              <a:avLst/>
              <a:gdLst/>
              <a:ahLst/>
              <a:cxnLst/>
              <a:rect l="l" t="t" r="r" b="b"/>
              <a:pathLst>
                <a:path w="260984" h="127000">
                  <a:moveTo>
                    <a:pt x="49239" y="103097"/>
                  </a:moveTo>
                  <a:lnTo>
                    <a:pt x="36786" y="116262"/>
                  </a:lnTo>
                  <a:lnTo>
                    <a:pt x="49678" y="126467"/>
                  </a:lnTo>
                  <a:lnTo>
                    <a:pt x="62139" y="113311"/>
                  </a:lnTo>
                  <a:lnTo>
                    <a:pt x="49239" y="103097"/>
                  </a:lnTo>
                  <a:close/>
                </a:path>
                <a:path w="260984" h="127000">
                  <a:moveTo>
                    <a:pt x="18572" y="42853"/>
                  </a:moveTo>
                  <a:lnTo>
                    <a:pt x="0" y="46306"/>
                  </a:lnTo>
                  <a:lnTo>
                    <a:pt x="1126" y="62244"/>
                  </a:lnTo>
                  <a:lnTo>
                    <a:pt x="1194" y="62434"/>
                  </a:lnTo>
                  <a:lnTo>
                    <a:pt x="19971" y="58780"/>
                  </a:lnTo>
                  <a:lnTo>
                    <a:pt x="19689" y="58264"/>
                  </a:lnTo>
                  <a:lnTo>
                    <a:pt x="18572" y="42853"/>
                  </a:lnTo>
                  <a:close/>
                </a:path>
                <a:path w="260984" h="127000">
                  <a:moveTo>
                    <a:pt x="259442" y="0"/>
                  </a:moveTo>
                  <a:lnTo>
                    <a:pt x="240810" y="3126"/>
                  </a:lnTo>
                  <a:lnTo>
                    <a:pt x="241956" y="18934"/>
                  </a:lnTo>
                  <a:lnTo>
                    <a:pt x="260613" y="15819"/>
                  </a:lnTo>
                  <a:lnTo>
                    <a:pt x="259442" y="0"/>
                  </a:lnTo>
                  <a:close/>
                </a:path>
              </a:pathLst>
            </a:custGeom>
            <a:solidFill>
              <a:srgbClr val="C5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7952652" y="2218686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25353" y="10213"/>
                  </a:moveTo>
                  <a:lnTo>
                    <a:pt x="12453" y="0"/>
                  </a:lnTo>
                </a:path>
                <a:path w="25400" h="23494">
                  <a:moveTo>
                    <a:pt x="0" y="13164"/>
                  </a:moveTo>
                  <a:lnTo>
                    <a:pt x="12891" y="23369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7934439" y="2158442"/>
              <a:ext cx="1270" cy="15875"/>
            </a:xfrm>
            <a:custGeom>
              <a:avLst/>
              <a:gdLst/>
              <a:ahLst/>
              <a:cxnLst/>
              <a:rect l="l" t="t" r="r" b="b"/>
              <a:pathLst>
                <a:path w="1270" h="15875">
                  <a:moveTo>
                    <a:pt x="558" y="-824"/>
                  </a:moveTo>
                  <a:lnTo>
                    <a:pt x="558" y="16235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8156676" y="2118715"/>
              <a:ext cx="1270" cy="15875"/>
            </a:xfrm>
            <a:custGeom>
              <a:avLst/>
              <a:gdLst/>
              <a:ahLst/>
              <a:cxnLst/>
              <a:rect l="l" t="t" r="r" b="b"/>
              <a:pathLst>
                <a:path w="1270" h="15875">
                  <a:moveTo>
                    <a:pt x="573" y="-824"/>
                  </a:moveTo>
                  <a:lnTo>
                    <a:pt x="573" y="16632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7935555" y="21738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81" y="5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8175308" y="2115589"/>
              <a:ext cx="1270" cy="15875"/>
            </a:xfrm>
            <a:custGeom>
              <a:avLst/>
              <a:gdLst/>
              <a:ahLst/>
              <a:cxnLst/>
              <a:rect l="l" t="t" r="r" b="b"/>
              <a:pathLst>
                <a:path w="1270" h="15875">
                  <a:moveTo>
                    <a:pt x="585" y="-824"/>
                  </a:moveTo>
                  <a:lnTo>
                    <a:pt x="585" y="16643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7915866" y="2161896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563" y="-824"/>
                  </a:moveTo>
                  <a:lnTo>
                    <a:pt x="563" y="16762"/>
                  </a:lnTo>
                </a:path>
              </a:pathLst>
            </a:custGeom>
            <a:ln w="3175">
              <a:solidFill>
                <a:srgbClr val="C5E6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7913526" y="2115473"/>
              <a:ext cx="265430" cy="128905"/>
            </a:xfrm>
            <a:custGeom>
              <a:avLst/>
              <a:gdLst/>
              <a:ahLst/>
              <a:cxnLst/>
              <a:rect l="l" t="t" r="r" b="b"/>
              <a:pathLst>
                <a:path w="265429" h="128905">
                  <a:moveTo>
                    <a:pt x="39126" y="116378"/>
                  </a:moveTo>
                  <a:lnTo>
                    <a:pt x="37933" y="117638"/>
                  </a:lnTo>
                  <a:lnTo>
                    <a:pt x="41467" y="121808"/>
                  </a:lnTo>
                  <a:lnTo>
                    <a:pt x="45944" y="125100"/>
                  </a:lnTo>
                  <a:lnTo>
                    <a:pt x="50303" y="128392"/>
                  </a:lnTo>
                  <a:lnTo>
                    <a:pt x="52017" y="126582"/>
                  </a:lnTo>
                  <a:lnTo>
                    <a:pt x="39126" y="116378"/>
                  </a:lnTo>
                  <a:close/>
                </a:path>
                <a:path w="265429" h="128905">
                  <a:moveTo>
                    <a:pt x="2339" y="46422"/>
                  </a:moveTo>
                  <a:lnTo>
                    <a:pt x="0" y="46857"/>
                  </a:lnTo>
                  <a:lnTo>
                    <a:pt x="824" y="51796"/>
                  </a:lnTo>
                  <a:lnTo>
                    <a:pt x="1767" y="57612"/>
                  </a:lnTo>
                  <a:lnTo>
                    <a:pt x="3466" y="62360"/>
                  </a:lnTo>
                  <a:lnTo>
                    <a:pt x="2339" y="46422"/>
                  </a:lnTo>
                  <a:close/>
                </a:path>
                <a:path w="265429" h="128905">
                  <a:moveTo>
                    <a:pt x="262472" y="0"/>
                  </a:moveTo>
                  <a:lnTo>
                    <a:pt x="261782" y="115"/>
                  </a:lnTo>
                  <a:lnTo>
                    <a:pt x="262953" y="15935"/>
                  </a:lnTo>
                  <a:lnTo>
                    <a:pt x="265064" y="15582"/>
                  </a:lnTo>
                  <a:lnTo>
                    <a:pt x="265064" y="9876"/>
                  </a:lnTo>
                  <a:lnTo>
                    <a:pt x="264239" y="4938"/>
                  </a:lnTo>
                  <a:lnTo>
                    <a:pt x="262472" y="0"/>
                  </a:lnTo>
                  <a:close/>
                </a:path>
              </a:pathLst>
            </a:custGeom>
            <a:solidFill>
              <a:srgbClr val="B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7952652" y="223185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2891" y="10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7915866" y="2161896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563" y="-824"/>
                  </a:moveTo>
                  <a:lnTo>
                    <a:pt x="563" y="16762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8175308" y="2115589"/>
              <a:ext cx="1270" cy="15875"/>
            </a:xfrm>
            <a:custGeom>
              <a:avLst/>
              <a:gdLst/>
              <a:ahLst/>
              <a:cxnLst/>
              <a:rect l="l" t="t" r="r" b="b"/>
              <a:pathLst>
                <a:path w="1270" h="15875">
                  <a:moveTo>
                    <a:pt x="585" y="-824"/>
                  </a:moveTo>
                  <a:lnTo>
                    <a:pt x="585" y="16643"/>
                  </a:lnTo>
                </a:path>
              </a:pathLst>
            </a:custGeom>
            <a:ln w="3175">
              <a:solidFill>
                <a:srgbClr val="BE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4" name="object 844"/>
            <p:cNvPicPr/>
            <p:nvPr/>
          </p:nvPicPr>
          <p:blipFill>
            <a:blip r:embed="rId629" cstate="print"/>
            <a:stretch>
              <a:fillRect/>
            </a:stretch>
          </p:blipFill>
          <p:spPr>
            <a:xfrm>
              <a:off x="4119689" y="4911036"/>
              <a:ext cx="153728" cy="172836"/>
            </a:xfrm>
            <a:prstGeom prst="rect">
              <a:avLst/>
            </a:prstGeom>
          </p:spPr>
        </p:pic>
        <p:pic>
          <p:nvPicPr>
            <p:cNvPr id="845" name="object 845"/>
            <p:cNvPicPr/>
            <p:nvPr/>
          </p:nvPicPr>
          <p:blipFill>
            <a:blip r:embed="rId630" cstate="print"/>
            <a:stretch>
              <a:fillRect/>
            </a:stretch>
          </p:blipFill>
          <p:spPr>
            <a:xfrm>
              <a:off x="4191315" y="4998278"/>
              <a:ext cx="68092" cy="76596"/>
            </a:xfrm>
            <a:prstGeom prst="rect">
              <a:avLst/>
            </a:prstGeom>
          </p:spPr>
        </p:pic>
        <p:pic>
          <p:nvPicPr>
            <p:cNvPr id="846" name="object 846"/>
            <p:cNvPicPr/>
            <p:nvPr/>
          </p:nvPicPr>
          <p:blipFill>
            <a:blip r:embed="rId631" cstate="print"/>
            <a:stretch>
              <a:fillRect/>
            </a:stretch>
          </p:blipFill>
          <p:spPr>
            <a:xfrm>
              <a:off x="4055249" y="4986755"/>
              <a:ext cx="71508" cy="97117"/>
            </a:xfrm>
            <a:prstGeom prst="rect">
              <a:avLst/>
            </a:prstGeom>
          </p:spPr>
        </p:pic>
        <p:pic>
          <p:nvPicPr>
            <p:cNvPr id="847" name="object 847"/>
            <p:cNvPicPr/>
            <p:nvPr/>
          </p:nvPicPr>
          <p:blipFill>
            <a:blip r:embed="rId632" cstate="print"/>
            <a:stretch>
              <a:fillRect/>
            </a:stretch>
          </p:blipFill>
          <p:spPr>
            <a:xfrm>
              <a:off x="4006749" y="4845962"/>
              <a:ext cx="82898" cy="169654"/>
            </a:xfrm>
            <a:prstGeom prst="rect">
              <a:avLst/>
            </a:prstGeom>
          </p:spPr>
        </p:pic>
        <p:pic>
          <p:nvPicPr>
            <p:cNvPr id="848" name="object 848"/>
            <p:cNvPicPr/>
            <p:nvPr/>
          </p:nvPicPr>
          <p:blipFill>
            <a:blip r:embed="rId633" cstate="print"/>
            <a:stretch>
              <a:fillRect/>
            </a:stretch>
          </p:blipFill>
          <p:spPr>
            <a:xfrm>
              <a:off x="4019907" y="4924205"/>
              <a:ext cx="75985" cy="108640"/>
            </a:xfrm>
            <a:prstGeom prst="rect">
              <a:avLst/>
            </a:prstGeom>
          </p:spPr>
        </p:pic>
        <p:pic>
          <p:nvPicPr>
            <p:cNvPr id="849" name="object 849"/>
            <p:cNvPicPr/>
            <p:nvPr/>
          </p:nvPicPr>
          <p:blipFill>
            <a:blip r:embed="rId634" cstate="print"/>
            <a:stretch>
              <a:fillRect/>
            </a:stretch>
          </p:blipFill>
          <p:spPr>
            <a:xfrm>
              <a:off x="4031334" y="4946481"/>
              <a:ext cx="69859" cy="98763"/>
            </a:xfrm>
            <a:prstGeom prst="rect">
              <a:avLst/>
            </a:prstGeom>
          </p:spPr>
        </p:pic>
        <p:pic>
          <p:nvPicPr>
            <p:cNvPr id="850" name="object 850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4100250" y="4835318"/>
              <a:ext cx="155622" cy="115224"/>
            </a:xfrm>
            <a:prstGeom prst="rect">
              <a:avLst/>
            </a:prstGeom>
          </p:spPr>
        </p:pic>
        <p:pic>
          <p:nvPicPr>
            <p:cNvPr id="851" name="object 851"/>
            <p:cNvPicPr/>
            <p:nvPr/>
          </p:nvPicPr>
          <p:blipFill>
            <a:blip r:embed="rId636" cstate="print"/>
            <a:stretch>
              <a:fillRect/>
            </a:stretch>
          </p:blipFill>
          <p:spPr>
            <a:xfrm>
              <a:off x="4103785" y="4836086"/>
              <a:ext cx="70801" cy="110395"/>
            </a:xfrm>
            <a:prstGeom prst="rect">
              <a:avLst/>
            </a:prstGeom>
          </p:spPr>
        </p:pic>
        <p:pic>
          <p:nvPicPr>
            <p:cNvPr id="852" name="object 852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4042879" y="4839378"/>
              <a:ext cx="220062" cy="244495"/>
            </a:xfrm>
            <a:prstGeom prst="rect">
              <a:avLst/>
            </a:prstGeom>
          </p:spPr>
        </p:pic>
        <p:pic>
          <p:nvPicPr>
            <p:cNvPr id="853" name="object 853"/>
            <p:cNvPicPr/>
            <p:nvPr/>
          </p:nvPicPr>
          <p:blipFill>
            <a:blip r:embed="rId638" cstate="print"/>
            <a:stretch>
              <a:fillRect/>
            </a:stretch>
          </p:blipFill>
          <p:spPr>
            <a:xfrm>
              <a:off x="4131129" y="3986607"/>
              <a:ext cx="265274" cy="249433"/>
            </a:xfrm>
            <a:prstGeom prst="rect">
              <a:avLst/>
            </a:prstGeom>
          </p:spPr>
        </p:pic>
        <p:pic>
          <p:nvPicPr>
            <p:cNvPr id="854" name="object 854"/>
            <p:cNvPicPr/>
            <p:nvPr/>
          </p:nvPicPr>
          <p:blipFill>
            <a:blip r:embed="rId639" cstate="print"/>
            <a:stretch>
              <a:fillRect/>
            </a:stretch>
          </p:blipFill>
          <p:spPr>
            <a:xfrm>
              <a:off x="4156714" y="4029141"/>
              <a:ext cx="218378" cy="197023"/>
            </a:xfrm>
            <a:prstGeom prst="rect">
              <a:avLst/>
            </a:prstGeom>
          </p:spPr>
        </p:pic>
        <p:pic>
          <p:nvPicPr>
            <p:cNvPr id="855" name="object 855"/>
            <p:cNvPicPr/>
            <p:nvPr/>
          </p:nvPicPr>
          <p:blipFill>
            <a:blip r:embed="rId640" cstate="print"/>
            <a:stretch>
              <a:fillRect/>
            </a:stretch>
          </p:blipFill>
          <p:spPr>
            <a:xfrm>
              <a:off x="2566319" y="6462802"/>
              <a:ext cx="240181" cy="249422"/>
            </a:xfrm>
            <a:prstGeom prst="rect">
              <a:avLst/>
            </a:prstGeom>
          </p:spPr>
        </p:pic>
        <p:pic>
          <p:nvPicPr>
            <p:cNvPr id="856" name="object 856"/>
            <p:cNvPicPr/>
            <p:nvPr/>
          </p:nvPicPr>
          <p:blipFill>
            <a:blip r:embed="rId641" cstate="print"/>
            <a:stretch>
              <a:fillRect/>
            </a:stretch>
          </p:blipFill>
          <p:spPr>
            <a:xfrm>
              <a:off x="2724390" y="6467740"/>
              <a:ext cx="108637" cy="180276"/>
            </a:xfrm>
            <a:prstGeom prst="rect">
              <a:avLst/>
            </a:prstGeom>
          </p:spPr>
        </p:pic>
        <p:pic>
          <p:nvPicPr>
            <p:cNvPr id="857" name="object 857"/>
            <p:cNvPicPr/>
            <p:nvPr/>
          </p:nvPicPr>
          <p:blipFill>
            <a:blip r:embed="rId642" cstate="print"/>
            <a:stretch>
              <a:fillRect/>
            </a:stretch>
          </p:blipFill>
          <p:spPr>
            <a:xfrm>
              <a:off x="2641098" y="6464261"/>
              <a:ext cx="175704" cy="241379"/>
            </a:xfrm>
            <a:prstGeom prst="rect">
              <a:avLst/>
            </a:prstGeom>
          </p:spPr>
        </p:pic>
        <p:pic>
          <p:nvPicPr>
            <p:cNvPr id="858" name="object 858"/>
            <p:cNvPicPr/>
            <p:nvPr/>
          </p:nvPicPr>
          <p:blipFill>
            <a:blip r:embed="rId643" cstate="print"/>
            <a:stretch>
              <a:fillRect/>
            </a:stretch>
          </p:blipFill>
          <p:spPr>
            <a:xfrm>
              <a:off x="11923773" y="5405843"/>
              <a:ext cx="84467" cy="69020"/>
            </a:xfrm>
            <a:prstGeom prst="rect">
              <a:avLst/>
            </a:prstGeom>
          </p:spPr>
        </p:pic>
        <p:pic>
          <p:nvPicPr>
            <p:cNvPr id="859" name="object 859"/>
            <p:cNvPicPr/>
            <p:nvPr/>
          </p:nvPicPr>
          <p:blipFill>
            <a:blip r:embed="rId644" cstate="print"/>
            <a:stretch>
              <a:fillRect/>
            </a:stretch>
          </p:blipFill>
          <p:spPr>
            <a:xfrm>
              <a:off x="11920990" y="5348598"/>
              <a:ext cx="87250" cy="177406"/>
            </a:xfrm>
            <a:prstGeom prst="rect">
              <a:avLst/>
            </a:prstGeom>
          </p:spPr>
        </p:pic>
        <p:sp>
          <p:nvSpPr>
            <p:cNvPr id="860" name="object 860"/>
            <p:cNvSpPr/>
            <p:nvPr/>
          </p:nvSpPr>
          <p:spPr>
            <a:xfrm>
              <a:off x="11978540" y="5517775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5315" y="0"/>
                  </a:moveTo>
                  <a:lnTo>
                    <a:pt x="0" y="0"/>
                  </a:lnTo>
                  <a:lnTo>
                    <a:pt x="1353" y="2458"/>
                  </a:lnTo>
                  <a:lnTo>
                    <a:pt x="10315" y="9555"/>
                  </a:lnTo>
                  <a:lnTo>
                    <a:pt x="13208" y="5706"/>
                  </a:lnTo>
                  <a:lnTo>
                    <a:pt x="9674" y="2414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AF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11978539" y="5517775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353" y="2458"/>
                  </a:lnTo>
                  <a:lnTo>
                    <a:pt x="10315" y="9555"/>
                  </a:lnTo>
                </a:path>
              </a:pathLst>
            </a:custGeom>
            <a:ln w="3175">
              <a:solidFill>
                <a:srgbClr val="EAF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1965400" y="5517775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5" h="24129">
                  <a:moveTo>
                    <a:pt x="13139" y="0"/>
                  </a:moveTo>
                  <a:lnTo>
                    <a:pt x="10443" y="0"/>
                  </a:lnTo>
                  <a:lnTo>
                    <a:pt x="0" y="14046"/>
                  </a:lnTo>
                  <a:lnTo>
                    <a:pt x="12596" y="24004"/>
                  </a:lnTo>
                  <a:lnTo>
                    <a:pt x="23455" y="9555"/>
                  </a:lnTo>
                  <a:lnTo>
                    <a:pt x="14493" y="2458"/>
                  </a:lnTo>
                  <a:lnTo>
                    <a:pt x="13139" y="0"/>
                  </a:lnTo>
                  <a:close/>
                </a:path>
              </a:pathLst>
            </a:custGeom>
            <a:solidFill>
              <a:srgbClr val="D5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11965399" y="5517775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5" h="24129">
                  <a:moveTo>
                    <a:pt x="23455" y="9555"/>
                  </a:moveTo>
                  <a:lnTo>
                    <a:pt x="14493" y="2458"/>
                  </a:lnTo>
                  <a:lnTo>
                    <a:pt x="13139" y="0"/>
                  </a:lnTo>
                </a:path>
                <a:path w="23495" h="24129">
                  <a:moveTo>
                    <a:pt x="0" y="14046"/>
                  </a:moveTo>
                  <a:lnTo>
                    <a:pt x="12596" y="24004"/>
                  </a:lnTo>
                </a:path>
              </a:pathLst>
            </a:custGeom>
            <a:ln w="3175">
              <a:solidFill>
                <a:srgbClr val="D5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11954720" y="5531822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5" h="24764">
                  <a:moveTo>
                    <a:pt x="10679" y="0"/>
                  </a:moveTo>
                  <a:lnTo>
                    <a:pt x="0" y="14363"/>
                  </a:lnTo>
                  <a:lnTo>
                    <a:pt x="12492" y="24308"/>
                  </a:lnTo>
                  <a:lnTo>
                    <a:pt x="23276" y="9958"/>
                  </a:lnTo>
                  <a:lnTo>
                    <a:pt x="10679" y="0"/>
                  </a:lnTo>
                  <a:close/>
                </a:path>
              </a:pathLst>
            </a:custGeom>
            <a:solidFill>
              <a:srgbClr val="C5E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11954720" y="5531822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5" h="24764">
                  <a:moveTo>
                    <a:pt x="23276" y="9958"/>
                  </a:moveTo>
                  <a:lnTo>
                    <a:pt x="10679" y="0"/>
                  </a:lnTo>
                </a:path>
                <a:path w="23495" h="24764">
                  <a:moveTo>
                    <a:pt x="0" y="14363"/>
                  </a:moveTo>
                  <a:lnTo>
                    <a:pt x="12492" y="24308"/>
                  </a:lnTo>
                </a:path>
              </a:pathLst>
            </a:custGeom>
            <a:ln w="3175">
              <a:solidFill>
                <a:srgbClr val="C5E7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11953814" y="5546186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906" y="0"/>
                  </a:moveTo>
                  <a:lnTo>
                    <a:pt x="0" y="1218"/>
                  </a:lnTo>
                  <a:lnTo>
                    <a:pt x="7893" y="8571"/>
                  </a:lnTo>
                  <a:lnTo>
                    <a:pt x="9660" y="9449"/>
                  </a:lnTo>
                  <a:lnTo>
                    <a:pt x="11427" y="10217"/>
                  </a:lnTo>
                  <a:lnTo>
                    <a:pt x="13194" y="10217"/>
                  </a:lnTo>
                  <a:lnTo>
                    <a:pt x="13398" y="9945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11954720" y="5546186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492" y="99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0E4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1991748" y="5413585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09" h="19050">
                  <a:moveTo>
                    <a:pt x="11778" y="0"/>
                  </a:moveTo>
                  <a:lnTo>
                    <a:pt x="0" y="12752"/>
                  </a:lnTo>
                  <a:lnTo>
                    <a:pt x="16492" y="18922"/>
                  </a:lnTo>
                  <a:lnTo>
                    <a:pt x="16492" y="1707"/>
                  </a:lnTo>
                  <a:lnTo>
                    <a:pt x="11778" y="0"/>
                  </a:lnTo>
                  <a:close/>
                </a:path>
              </a:pathLst>
            </a:custGeom>
            <a:solidFill>
              <a:srgbClr val="F8F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1991748" y="5413585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11778" y="0"/>
                  </a:moveTo>
                  <a:lnTo>
                    <a:pt x="0" y="12752"/>
                  </a:lnTo>
                </a:path>
              </a:pathLst>
            </a:custGeom>
            <a:ln w="3175">
              <a:solidFill>
                <a:srgbClr val="F8FB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11973367" y="5406893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1686" y="0"/>
                  </a:moveTo>
                  <a:lnTo>
                    <a:pt x="0" y="12567"/>
                  </a:lnTo>
                  <a:lnTo>
                    <a:pt x="18381" y="19444"/>
                  </a:lnTo>
                  <a:lnTo>
                    <a:pt x="30159" y="66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EAF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11973367" y="5406893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8381" y="19444"/>
                  </a:moveTo>
                  <a:lnTo>
                    <a:pt x="30159" y="6692"/>
                  </a:lnTo>
                </a:path>
                <a:path w="30479" h="19685">
                  <a:moveTo>
                    <a:pt x="11686" y="0"/>
                  </a:moveTo>
                  <a:lnTo>
                    <a:pt x="0" y="12567"/>
                  </a:lnTo>
                </a:path>
              </a:pathLst>
            </a:custGeom>
            <a:ln w="3175">
              <a:solidFill>
                <a:srgbClr val="EAF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11955106" y="5400187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1434" y="0"/>
                  </a:moveTo>
                  <a:lnTo>
                    <a:pt x="0" y="12442"/>
                  </a:lnTo>
                  <a:lnTo>
                    <a:pt x="18260" y="19273"/>
                  </a:lnTo>
                  <a:lnTo>
                    <a:pt x="29947" y="6706"/>
                  </a:lnTo>
                  <a:lnTo>
                    <a:pt x="11434" y="0"/>
                  </a:lnTo>
                  <a:close/>
                </a:path>
              </a:pathLst>
            </a:custGeom>
            <a:solidFill>
              <a:srgbClr val="D5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11955106" y="5400187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18260" y="19273"/>
                  </a:moveTo>
                  <a:lnTo>
                    <a:pt x="29947" y="6706"/>
                  </a:lnTo>
                </a:path>
                <a:path w="30479" h="19685">
                  <a:moveTo>
                    <a:pt x="11434" y="0"/>
                  </a:moveTo>
                  <a:lnTo>
                    <a:pt x="3" y="12432"/>
                  </a:lnTo>
                  <a:lnTo>
                    <a:pt x="0" y="12442"/>
                  </a:lnTo>
                </a:path>
              </a:pathLst>
            </a:custGeom>
            <a:ln w="3175">
              <a:solidFill>
                <a:srgbClr val="D5E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11937648" y="5393430"/>
              <a:ext cx="71120" cy="39370"/>
            </a:xfrm>
            <a:custGeom>
              <a:avLst/>
              <a:gdLst/>
              <a:ahLst/>
              <a:cxnLst/>
              <a:rect l="l" t="t" r="r" b="b"/>
              <a:pathLst>
                <a:path w="71120" h="39370">
                  <a:moveTo>
                    <a:pt x="10241" y="0"/>
                  </a:moveTo>
                  <a:lnTo>
                    <a:pt x="924" y="10135"/>
                  </a:lnTo>
                  <a:lnTo>
                    <a:pt x="0" y="12667"/>
                  </a:lnTo>
                  <a:lnTo>
                    <a:pt x="70592" y="39077"/>
                  </a:lnTo>
                  <a:lnTo>
                    <a:pt x="17461" y="19189"/>
                  </a:lnTo>
                  <a:lnTo>
                    <a:pt x="28892" y="6756"/>
                  </a:lnTo>
                  <a:lnTo>
                    <a:pt x="10241" y="0"/>
                  </a:lnTo>
                  <a:close/>
                </a:path>
              </a:pathLst>
            </a:custGeom>
            <a:solidFill>
              <a:srgbClr val="C5E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11937648" y="5393430"/>
              <a:ext cx="29209" cy="19685"/>
            </a:xfrm>
            <a:custGeom>
              <a:avLst/>
              <a:gdLst/>
              <a:ahLst/>
              <a:cxnLst/>
              <a:rect l="l" t="t" r="r" b="b"/>
              <a:pathLst>
                <a:path w="29209" h="19685">
                  <a:moveTo>
                    <a:pt x="17457" y="19198"/>
                  </a:moveTo>
                  <a:lnTo>
                    <a:pt x="17461" y="19189"/>
                  </a:lnTo>
                  <a:lnTo>
                    <a:pt x="28892" y="6756"/>
                  </a:lnTo>
                </a:path>
                <a:path w="29209" h="19685">
                  <a:moveTo>
                    <a:pt x="10241" y="0"/>
                  </a:moveTo>
                  <a:lnTo>
                    <a:pt x="924" y="10135"/>
                  </a:lnTo>
                  <a:lnTo>
                    <a:pt x="0" y="12667"/>
                  </a:lnTo>
                </a:path>
              </a:pathLst>
            </a:custGeom>
            <a:ln w="3175">
              <a:solidFill>
                <a:srgbClr val="C5E7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11936968" y="5392674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70">
                  <a:moveTo>
                    <a:pt x="8835" y="0"/>
                  </a:moveTo>
                  <a:lnTo>
                    <a:pt x="6243" y="4060"/>
                  </a:lnTo>
                  <a:lnTo>
                    <a:pt x="2709" y="8230"/>
                  </a:lnTo>
                  <a:lnTo>
                    <a:pt x="0" y="13168"/>
                  </a:lnTo>
                  <a:lnTo>
                    <a:pt x="680" y="13423"/>
                  </a:lnTo>
                  <a:lnTo>
                    <a:pt x="1604" y="10891"/>
                  </a:lnTo>
                  <a:lnTo>
                    <a:pt x="10921" y="755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rgbClr val="C0E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11937648" y="5393430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0" y="12667"/>
                  </a:moveTo>
                  <a:lnTo>
                    <a:pt x="924" y="10135"/>
                  </a:lnTo>
                  <a:lnTo>
                    <a:pt x="10241" y="0"/>
                  </a:lnTo>
                </a:path>
              </a:pathLst>
            </a:custGeom>
            <a:ln w="3175">
              <a:solidFill>
                <a:srgbClr val="C0E4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11963474" y="555563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0" y="0"/>
                  </a:moveTo>
                  <a:lnTo>
                    <a:pt x="942" y="1646"/>
                  </a:lnTo>
                  <a:lnTo>
                    <a:pt x="2709" y="2414"/>
                  </a:lnTo>
                  <a:lnTo>
                    <a:pt x="3534" y="768"/>
                  </a:lnTo>
                  <a:lnTo>
                    <a:pt x="1767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12002087" y="5475439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6153" y="0"/>
                  </a:moveTo>
                  <a:lnTo>
                    <a:pt x="0" y="8041"/>
                  </a:lnTo>
                  <a:lnTo>
                    <a:pt x="6153" y="19779"/>
                  </a:lnTo>
                  <a:lnTo>
                    <a:pt x="6153" y="0"/>
                  </a:lnTo>
                  <a:close/>
                </a:path>
              </a:pathLst>
            </a:custGeom>
            <a:solidFill>
              <a:srgbClr val="F9F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12002087" y="548348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6153" y="11738"/>
                  </a:lnTo>
                </a:path>
              </a:pathLst>
            </a:custGeom>
            <a:ln w="3175">
              <a:solidFill>
                <a:srgbClr val="F9FA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11989764" y="5483480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2323" y="0"/>
                  </a:moveTo>
                  <a:lnTo>
                    <a:pt x="0" y="16103"/>
                  </a:lnTo>
                  <a:lnTo>
                    <a:pt x="5304" y="25709"/>
                  </a:lnTo>
                  <a:lnTo>
                    <a:pt x="10240" y="29642"/>
                  </a:lnTo>
                  <a:lnTo>
                    <a:pt x="18476" y="19311"/>
                  </a:lnTo>
                  <a:lnTo>
                    <a:pt x="18476" y="11738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rgbClr val="F8F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11989764" y="5483480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8476" y="11738"/>
                  </a:moveTo>
                  <a:lnTo>
                    <a:pt x="12323" y="0"/>
                  </a:lnTo>
                </a:path>
                <a:path w="19050" h="29845">
                  <a:moveTo>
                    <a:pt x="0" y="16103"/>
                  </a:moveTo>
                  <a:lnTo>
                    <a:pt x="5304" y="25709"/>
                  </a:lnTo>
                  <a:lnTo>
                    <a:pt x="10240" y="29642"/>
                  </a:lnTo>
                </a:path>
              </a:pathLst>
            </a:custGeom>
            <a:ln w="3175">
              <a:solidFill>
                <a:srgbClr val="F8F9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11977412" y="5499584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59" h="24129">
                  <a:moveTo>
                    <a:pt x="12352" y="0"/>
                  </a:moveTo>
                  <a:lnTo>
                    <a:pt x="0" y="16142"/>
                  </a:lnTo>
                  <a:lnTo>
                    <a:pt x="1127" y="18190"/>
                  </a:lnTo>
                  <a:lnTo>
                    <a:pt x="6443" y="18190"/>
                  </a:lnTo>
                  <a:lnTo>
                    <a:pt x="10802" y="20604"/>
                  </a:lnTo>
                  <a:lnTo>
                    <a:pt x="14336" y="23896"/>
                  </a:lnTo>
                  <a:lnTo>
                    <a:pt x="22593" y="13538"/>
                  </a:lnTo>
                  <a:lnTo>
                    <a:pt x="17656" y="9605"/>
                  </a:lnTo>
                  <a:lnTo>
                    <a:pt x="12352" y="0"/>
                  </a:lnTo>
                  <a:close/>
                </a:path>
              </a:pathLst>
            </a:custGeom>
            <a:solidFill>
              <a:srgbClr val="E4E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11977411" y="5499584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59" h="18414">
                  <a:moveTo>
                    <a:pt x="22593" y="13538"/>
                  </a:moveTo>
                  <a:lnTo>
                    <a:pt x="17656" y="9605"/>
                  </a:lnTo>
                  <a:lnTo>
                    <a:pt x="12352" y="0"/>
                  </a:lnTo>
                </a:path>
                <a:path w="22859" h="18414">
                  <a:moveTo>
                    <a:pt x="0" y="16142"/>
                  </a:moveTo>
                  <a:lnTo>
                    <a:pt x="1127" y="18190"/>
                  </a:lnTo>
                </a:path>
              </a:pathLst>
            </a:custGeom>
            <a:ln w="3175">
              <a:solidFill>
                <a:srgbClr val="E4EE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11975844" y="551572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67" y="0"/>
                  </a:moveTo>
                  <a:lnTo>
                    <a:pt x="0" y="2048"/>
                  </a:lnTo>
                  <a:lnTo>
                    <a:pt x="2695" y="2048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CC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11977411" y="551572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>
                  <a:moveTo>
                    <a:pt x="1127" y="20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CE1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1975844" y="5475439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20" h="48260">
                  <a:moveTo>
                    <a:pt x="32396" y="0"/>
                  </a:moveTo>
                  <a:lnTo>
                    <a:pt x="0" y="42335"/>
                  </a:lnTo>
                  <a:lnTo>
                    <a:pt x="8010" y="42335"/>
                  </a:lnTo>
                  <a:lnTo>
                    <a:pt x="12369" y="44750"/>
                  </a:lnTo>
                  <a:lnTo>
                    <a:pt x="15903" y="48042"/>
                  </a:lnTo>
                  <a:lnTo>
                    <a:pt x="32396" y="27352"/>
                  </a:lnTo>
                  <a:lnTo>
                    <a:pt x="32396" y="0"/>
                  </a:lnTo>
                  <a:close/>
                </a:path>
              </a:pathLst>
            </a:custGeom>
            <a:solidFill>
              <a:srgbClr val="B7D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8" name="object 888"/>
            <p:cNvPicPr/>
            <p:nvPr/>
          </p:nvPicPr>
          <p:blipFill>
            <a:blip r:embed="rId645" cstate="print"/>
            <a:stretch>
              <a:fillRect/>
            </a:stretch>
          </p:blipFill>
          <p:spPr>
            <a:xfrm>
              <a:off x="6259171" y="4113354"/>
              <a:ext cx="187312" cy="116102"/>
            </a:xfrm>
            <a:prstGeom prst="rect">
              <a:avLst/>
            </a:prstGeom>
          </p:spPr>
        </p:pic>
        <p:pic>
          <p:nvPicPr>
            <p:cNvPr id="889" name="object 889"/>
            <p:cNvPicPr/>
            <p:nvPr/>
          </p:nvPicPr>
          <p:blipFill>
            <a:blip r:embed="rId646" cstate="print"/>
            <a:stretch>
              <a:fillRect/>
            </a:stretch>
          </p:blipFill>
          <p:spPr>
            <a:xfrm>
              <a:off x="6271540" y="4113354"/>
              <a:ext cx="76927" cy="83181"/>
            </a:xfrm>
            <a:prstGeom prst="rect">
              <a:avLst/>
            </a:prstGeom>
          </p:spPr>
        </p:pic>
        <p:pic>
          <p:nvPicPr>
            <p:cNvPr id="890" name="object 890"/>
            <p:cNvPicPr/>
            <p:nvPr/>
          </p:nvPicPr>
          <p:blipFill>
            <a:blip r:embed="rId647" cstate="print"/>
            <a:stretch>
              <a:fillRect/>
            </a:stretch>
          </p:blipFill>
          <p:spPr>
            <a:xfrm>
              <a:off x="6261880" y="4143861"/>
              <a:ext cx="139600" cy="76487"/>
            </a:xfrm>
            <a:prstGeom prst="rect">
              <a:avLst/>
            </a:prstGeom>
          </p:spPr>
        </p:pic>
        <p:pic>
          <p:nvPicPr>
            <p:cNvPr id="891" name="object 891"/>
            <p:cNvPicPr/>
            <p:nvPr/>
          </p:nvPicPr>
          <p:blipFill>
            <a:blip r:embed="rId648" cstate="print"/>
            <a:stretch>
              <a:fillRect/>
            </a:stretch>
          </p:blipFill>
          <p:spPr>
            <a:xfrm>
              <a:off x="6181521" y="4038404"/>
              <a:ext cx="116525" cy="172068"/>
            </a:xfrm>
            <a:prstGeom prst="rect">
              <a:avLst/>
            </a:prstGeom>
          </p:spPr>
        </p:pic>
        <p:pic>
          <p:nvPicPr>
            <p:cNvPr id="892" name="object 892"/>
            <p:cNvPicPr/>
            <p:nvPr/>
          </p:nvPicPr>
          <p:blipFill>
            <a:blip r:embed="rId649" cstate="print"/>
            <a:stretch>
              <a:fillRect/>
            </a:stretch>
          </p:blipFill>
          <p:spPr>
            <a:xfrm>
              <a:off x="6330797" y="4025235"/>
              <a:ext cx="117782" cy="87351"/>
            </a:xfrm>
            <a:prstGeom prst="rect">
              <a:avLst/>
            </a:prstGeom>
          </p:spPr>
        </p:pic>
        <p:pic>
          <p:nvPicPr>
            <p:cNvPr id="893" name="object 893"/>
            <p:cNvPicPr/>
            <p:nvPr/>
          </p:nvPicPr>
          <p:blipFill>
            <a:blip r:embed="rId650" cstate="print"/>
            <a:stretch>
              <a:fillRect/>
            </a:stretch>
          </p:blipFill>
          <p:spPr>
            <a:xfrm>
              <a:off x="6336098" y="4012067"/>
              <a:ext cx="82111" cy="89765"/>
            </a:xfrm>
            <a:prstGeom prst="rect">
              <a:avLst/>
            </a:prstGeom>
          </p:spPr>
        </p:pic>
        <p:pic>
          <p:nvPicPr>
            <p:cNvPr id="894" name="object 894"/>
            <p:cNvPicPr/>
            <p:nvPr/>
          </p:nvPicPr>
          <p:blipFill>
            <a:blip r:embed="rId651" cstate="print"/>
            <a:stretch>
              <a:fillRect/>
            </a:stretch>
          </p:blipFill>
          <p:spPr>
            <a:xfrm>
              <a:off x="6211459" y="3980023"/>
              <a:ext cx="181186" cy="111932"/>
            </a:xfrm>
            <a:prstGeom prst="rect">
              <a:avLst/>
            </a:prstGeom>
          </p:spPr>
        </p:pic>
        <p:pic>
          <p:nvPicPr>
            <p:cNvPr id="895" name="object 895"/>
            <p:cNvPicPr/>
            <p:nvPr/>
          </p:nvPicPr>
          <p:blipFill>
            <a:blip r:embed="rId652" cstate="print"/>
            <a:stretch>
              <a:fillRect/>
            </a:stretch>
          </p:blipFill>
          <p:spPr>
            <a:xfrm>
              <a:off x="6185962" y="3983315"/>
              <a:ext cx="262387" cy="234618"/>
            </a:xfrm>
            <a:prstGeom prst="rect">
              <a:avLst/>
            </a:prstGeom>
          </p:spPr>
        </p:pic>
        <p:pic>
          <p:nvPicPr>
            <p:cNvPr id="896" name="object 896"/>
            <p:cNvPicPr/>
            <p:nvPr/>
          </p:nvPicPr>
          <p:blipFill>
            <a:blip r:embed="rId653" cstate="print"/>
            <a:stretch>
              <a:fillRect/>
            </a:stretch>
          </p:blipFill>
          <p:spPr>
            <a:xfrm>
              <a:off x="3973019" y="2713872"/>
              <a:ext cx="213936" cy="199283"/>
            </a:xfrm>
            <a:prstGeom prst="rect">
              <a:avLst/>
            </a:prstGeom>
          </p:spPr>
        </p:pic>
        <p:pic>
          <p:nvPicPr>
            <p:cNvPr id="897" name="object 897"/>
            <p:cNvPicPr/>
            <p:nvPr/>
          </p:nvPicPr>
          <p:blipFill>
            <a:blip r:embed="rId654" cstate="print"/>
            <a:stretch>
              <a:fillRect/>
            </a:stretch>
          </p:blipFill>
          <p:spPr>
            <a:xfrm>
              <a:off x="4097659" y="2755023"/>
              <a:ext cx="70683" cy="156485"/>
            </a:xfrm>
            <a:prstGeom prst="rect">
              <a:avLst/>
            </a:prstGeom>
          </p:spPr>
        </p:pic>
        <p:pic>
          <p:nvPicPr>
            <p:cNvPr id="898" name="object 898"/>
            <p:cNvPicPr/>
            <p:nvPr/>
          </p:nvPicPr>
          <p:blipFill>
            <a:blip r:embed="rId655" cstate="print"/>
            <a:stretch>
              <a:fillRect/>
            </a:stretch>
          </p:blipFill>
          <p:spPr>
            <a:xfrm>
              <a:off x="227012" y="6615095"/>
              <a:ext cx="167909" cy="198388"/>
            </a:xfrm>
            <a:prstGeom prst="rect">
              <a:avLst/>
            </a:prstGeom>
          </p:spPr>
        </p:pic>
        <p:pic>
          <p:nvPicPr>
            <p:cNvPr id="899" name="object 899"/>
            <p:cNvPicPr/>
            <p:nvPr/>
          </p:nvPicPr>
          <p:blipFill>
            <a:blip r:embed="rId656" cstate="print"/>
            <a:stretch>
              <a:fillRect/>
            </a:stretch>
          </p:blipFill>
          <p:spPr>
            <a:xfrm>
              <a:off x="9419327" y="1394278"/>
              <a:ext cx="212993" cy="198405"/>
            </a:xfrm>
            <a:prstGeom prst="rect">
              <a:avLst/>
            </a:prstGeom>
          </p:spPr>
        </p:pic>
        <p:pic>
          <p:nvPicPr>
            <p:cNvPr id="900" name="object 900"/>
            <p:cNvPicPr/>
            <p:nvPr/>
          </p:nvPicPr>
          <p:blipFill>
            <a:blip r:embed="rId657" cstate="print"/>
            <a:stretch>
              <a:fillRect/>
            </a:stretch>
          </p:blipFill>
          <p:spPr>
            <a:xfrm>
              <a:off x="7408019" y="4517518"/>
              <a:ext cx="72450" cy="68366"/>
            </a:xfrm>
            <a:prstGeom prst="rect">
              <a:avLst/>
            </a:prstGeom>
          </p:spPr>
        </p:pic>
        <p:pic>
          <p:nvPicPr>
            <p:cNvPr id="901" name="object 901"/>
            <p:cNvPicPr/>
            <p:nvPr/>
          </p:nvPicPr>
          <p:blipFill>
            <a:blip r:embed="rId658" cstate="print"/>
            <a:stretch>
              <a:fillRect/>
            </a:stretch>
          </p:blipFill>
          <p:spPr>
            <a:xfrm>
              <a:off x="5516873" y="2312123"/>
              <a:ext cx="73393" cy="68366"/>
            </a:xfrm>
            <a:prstGeom prst="rect">
              <a:avLst/>
            </a:prstGeom>
          </p:spPr>
        </p:pic>
        <p:pic>
          <p:nvPicPr>
            <p:cNvPr id="902" name="object 902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188489" y="2876064"/>
              <a:ext cx="72462" cy="67488"/>
            </a:xfrm>
            <a:prstGeom prst="rect">
              <a:avLst/>
            </a:prstGeom>
          </p:spPr>
        </p:pic>
        <p:pic>
          <p:nvPicPr>
            <p:cNvPr id="903" name="object 903"/>
            <p:cNvPicPr/>
            <p:nvPr/>
          </p:nvPicPr>
          <p:blipFill>
            <a:blip r:embed="rId660" cstate="print"/>
            <a:stretch>
              <a:fillRect/>
            </a:stretch>
          </p:blipFill>
          <p:spPr>
            <a:xfrm>
              <a:off x="9155273" y="3193864"/>
              <a:ext cx="73021" cy="67488"/>
            </a:xfrm>
            <a:prstGeom prst="rect">
              <a:avLst/>
            </a:prstGeom>
          </p:spPr>
        </p:pic>
        <p:pic>
          <p:nvPicPr>
            <p:cNvPr id="904" name="object 904"/>
            <p:cNvPicPr/>
            <p:nvPr/>
          </p:nvPicPr>
          <p:blipFill>
            <a:blip r:embed="rId661" cstate="print"/>
            <a:stretch>
              <a:fillRect/>
            </a:stretch>
          </p:blipFill>
          <p:spPr>
            <a:xfrm>
              <a:off x="2529253" y="4002190"/>
              <a:ext cx="72557" cy="67488"/>
            </a:xfrm>
            <a:prstGeom prst="rect">
              <a:avLst/>
            </a:prstGeom>
          </p:spPr>
        </p:pic>
        <p:pic>
          <p:nvPicPr>
            <p:cNvPr id="905" name="object 905"/>
            <p:cNvPicPr/>
            <p:nvPr/>
          </p:nvPicPr>
          <p:blipFill>
            <a:blip r:embed="rId662" cstate="print"/>
            <a:stretch>
              <a:fillRect/>
            </a:stretch>
          </p:blipFill>
          <p:spPr>
            <a:xfrm>
              <a:off x="7507918" y="5532590"/>
              <a:ext cx="101002" cy="93825"/>
            </a:xfrm>
            <a:prstGeom prst="rect">
              <a:avLst/>
            </a:prstGeom>
          </p:spPr>
        </p:pic>
        <p:sp>
          <p:nvSpPr>
            <p:cNvPr id="906" name="object 906"/>
            <p:cNvSpPr/>
            <p:nvPr/>
          </p:nvSpPr>
          <p:spPr>
            <a:xfrm>
              <a:off x="7566232" y="5532590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09" h="13335">
                  <a:moveTo>
                    <a:pt x="0" y="0"/>
                  </a:moveTo>
                  <a:lnTo>
                    <a:pt x="824" y="4938"/>
                  </a:lnTo>
                  <a:lnTo>
                    <a:pt x="824" y="13168"/>
                  </a:lnTo>
                  <a:lnTo>
                    <a:pt x="15903" y="4938"/>
                  </a:lnTo>
                  <a:lnTo>
                    <a:pt x="10602" y="2414"/>
                  </a:lnTo>
                  <a:lnTo>
                    <a:pt x="5301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7507918" y="5545758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59" h="50164">
                  <a:moveTo>
                    <a:pt x="59138" y="0"/>
                  </a:moveTo>
                  <a:lnTo>
                    <a:pt x="0" y="33689"/>
                  </a:lnTo>
                  <a:lnTo>
                    <a:pt x="0" y="40273"/>
                  </a:lnTo>
                  <a:lnTo>
                    <a:pt x="824" y="44443"/>
                  </a:lnTo>
                  <a:lnTo>
                    <a:pt x="1767" y="46089"/>
                  </a:lnTo>
                  <a:lnTo>
                    <a:pt x="1767" y="47735"/>
                  </a:lnTo>
                  <a:lnTo>
                    <a:pt x="2591" y="50150"/>
                  </a:lnTo>
                  <a:lnTo>
                    <a:pt x="60905" y="17228"/>
                  </a:lnTo>
                  <a:lnTo>
                    <a:pt x="60081" y="11522"/>
                  </a:lnTo>
                  <a:lnTo>
                    <a:pt x="60081" y="5706"/>
                  </a:lnTo>
                  <a:lnTo>
                    <a:pt x="59138" y="0"/>
                  </a:lnTo>
                  <a:close/>
                </a:path>
              </a:pathLst>
            </a:custGeom>
            <a:solidFill>
              <a:srgbClr val="C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567057" y="5537528"/>
              <a:ext cx="28575" cy="26034"/>
            </a:xfrm>
            <a:custGeom>
              <a:avLst/>
              <a:gdLst/>
              <a:ahLst/>
              <a:cxnLst/>
              <a:rect l="l" t="t" r="r" b="b"/>
              <a:pathLst>
                <a:path w="28575" h="26035">
                  <a:moveTo>
                    <a:pt x="15079" y="0"/>
                  </a:moveTo>
                  <a:lnTo>
                    <a:pt x="0" y="8230"/>
                  </a:lnTo>
                  <a:lnTo>
                    <a:pt x="942" y="13936"/>
                  </a:lnTo>
                  <a:lnTo>
                    <a:pt x="942" y="19752"/>
                  </a:lnTo>
                  <a:lnTo>
                    <a:pt x="1767" y="25459"/>
                  </a:lnTo>
                  <a:lnTo>
                    <a:pt x="28273" y="10644"/>
                  </a:lnTo>
                  <a:lnTo>
                    <a:pt x="24739" y="6584"/>
                  </a:lnTo>
                  <a:lnTo>
                    <a:pt x="19438" y="2414"/>
                  </a:lnTo>
                  <a:lnTo>
                    <a:pt x="15079" y="0"/>
                  </a:lnTo>
                  <a:close/>
                </a:path>
              </a:pathLst>
            </a:custGeom>
            <a:solidFill>
              <a:srgbClr val="C7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9" name="object 909"/>
            <p:cNvPicPr/>
            <p:nvPr/>
          </p:nvPicPr>
          <p:blipFill>
            <a:blip r:embed="rId663" cstate="print"/>
            <a:stretch>
              <a:fillRect/>
            </a:stretch>
          </p:blipFill>
          <p:spPr>
            <a:xfrm>
              <a:off x="5353749" y="4562839"/>
              <a:ext cx="99861" cy="93825"/>
            </a:xfrm>
            <a:prstGeom prst="rect">
              <a:avLst/>
            </a:prstGeom>
          </p:spPr>
        </p:pic>
        <p:pic>
          <p:nvPicPr>
            <p:cNvPr id="910" name="object 910"/>
            <p:cNvPicPr/>
            <p:nvPr/>
          </p:nvPicPr>
          <p:blipFill>
            <a:blip r:embed="rId664" cstate="print"/>
            <a:stretch>
              <a:fillRect/>
            </a:stretch>
          </p:blipFill>
          <p:spPr>
            <a:xfrm>
              <a:off x="3161475" y="4799104"/>
              <a:ext cx="99837" cy="94703"/>
            </a:xfrm>
            <a:prstGeom prst="rect">
              <a:avLst/>
            </a:prstGeom>
          </p:spPr>
        </p:pic>
        <p:pic>
          <p:nvPicPr>
            <p:cNvPr id="911" name="object 911"/>
            <p:cNvPicPr/>
            <p:nvPr/>
          </p:nvPicPr>
          <p:blipFill>
            <a:blip r:embed="rId665" cstate="print"/>
            <a:stretch>
              <a:fillRect/>
            </a:stretch>
          </p:blipFill>
          <p:spPr>
            <a:xfrm>
              <a:off x="6657709" y="2964183"/>
              <a:ext cx="93689" cy="139147"/>
            </a:xfrm>
            <a:prstGeom prst="rect">
              <a:avLst/>
            </a:prstGeom>
          </p:spPr>
        </p:pic>
        <p:pic>
          <p:nvPicPr>
            <p:cNvPr id="912" name="object 912"/>
            <p:cNvPicPr/>
            <p:nvPr/>
          </p:nvPicPr>
          <p:blipFill>
            <a:blip r:embed="rId666" cstate="print"/>
            <a:stretch>
              <a:fillRect/>
            </a:stretch>
          </p:blipFill>
          <p:spPr>
            <a:xfrm>
              <a:off x="6597357" y="2958367"/>
              <a:ext cx="90392" cy="138379"/>
            </a:xfrm>
            <a:prstGeom prst="rect">
              <a:avLst/>
            </a:prstGeom>
          </p:spPr>
        </p:pic>
        <p:sp>
          <p:nvSpPr>
            <p:cNvPr id="913" name="object 913"/>
            <p:cNvSpPr/>
            <p:nvPr/>
          </p:nvSpPr>
          <p:spPr>
            <a:xfrm>
              <a:off x="6641806" y="2959245"/>
              <a:ext cx="62230" cy="138430"/>
            </a:xfrm>
            <a:custGeom>
              <a:avLst/>
              <a:gdLst/>
              <a:ahLst/>
              <a:cxnLst/>
              <a:rect l="l" t="t" r="r" b="b"/>
              <a:pathLst>
                <a:path w="62229" h="138430">
                  <a:moveTo>
                    <a:pt x="45944" y="0"/>
                  </a:moveTo>
                  <a:lnTo>
                    <a:pt x="0" y="137501"/>
                  </a:lnTo>
                  <a:lnTo>
                    <a:pt x="942" y="138269"/>
                  </a:lnTo>
                  <a:lnTo>
                    <a:pt x="1767" y="138269"/>
                  </a:lnTo>
                  <a:lnTo>
                    <a:pt x="8010" y="136623"/>
                  </a:lnTo>
                  <a:lnTo>
                    <a:pt x="13312" y="134208"/>
                  </a:lnTo>
                  <a:lnTo>
                    <a:pt x="19438" y="132562"/>
                  </a:lnTo>
                  <a:lnTo>
                    <a:pt x="61848" y="4938"/>
                  </a:lnTo>
                  <a:lnTo>
                    <a:pt x="57489" y="3292"/>
                  </a:lnTo>
                  <a:lnTo>
                    <a:pt x="53955" y="1646"/>
                  </a:lnTo>
                  <a:lnTo>
                    <a:pt x="49478" y="768"/>
                  </a:lnTo>
                  <a:lnTo>
                    <a:pt x="46886" y="768"/>
                  </a:lnTo>
                  <a:lnTo>
                    <a:pt x="45944" y="0"/>
                  </a:lnTo>
                  <a:close/>
                </a:path>
              </a:pathLst>
            </a:custGeom>
            <a:solidFill>
              <a:srgbClr val="C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6643573" y="3091808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60">
                  <a:moveTo>
                    <a:pt x="17670" y="0"/>
                  </a:moveTo>
                  <a:lnTo>
                    <a:pt x="11545" y="1646"/>
                  </a:lnTo>
                  <a:lnTo>
                    <a:pt x="6243" y="4060"/>
                  </a:lnTo>
                  <a:lnTo>
                    <a:pt x="0" y="5706"/>
                  </a:lnTo>
                  <a:lnTo>
                    <a:pt x="4476" y="7352"/>
                  </a:lnTo>
                  <a:lnTo>
                    <a:pt x="8835" y="8998"/>
                  </a:lnTo>
                  <a:lnTo>
                    <a:pt x="14136" y="9876"/>
                  </a:lnTo>
                  <a:lnTo>
                    <a:pt x="17670" y="0"/>
                  </a:lnTo>
                  <a:close/>
                </a:path>
              </a:pathLst>
            </a:custGeom>
            <a:solidFill>
              <a:srgbClr val="C7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5" name="object 915"/>
            <p:cNvPicPr/>
            <p:nvPr/>
          </p:nvPicPr>
          <p:blipFill>
            <a:blip r:embed="rId667" cstate="print"/>
            <a:stretch>
              <a:fillRect/>
            </a:stretch>
          </p:blipFill>
          <p:spPr>
            <a:xfrm>
              <a:off x="2499070" y="2539389"/>
              <a:ext cx="153488" cy="144853"/>
            </a:xfrm>
            <a:prstGeom prst="rect">
              <a:avLst/>
            </a:prstGeom>
          </p:spPr>
        </p:pic>
        <p:pic>
          <p:nvPicPr>
            <p:cNvPr id="916" name="object 916"/>
            <p:cNvPicPr/>
            <p:nvPr/>
          </p:nvPicPr>
          <p:blipFill>
            <a:blip r:embed="rId668" cstate="print"/>
            <a:stretch>
              <a:fillRect/>
            </a:stretch>
          </p:blipFill>
          <p:spPr>
            <a:xfrm>
              <a:off x="1658689" y="5429656"/>
              <a:ext cx="153135" cy="144853"/>
            </a:xfrm>
            <a:prstGeom prst="rect">
              <a:avLst/>
            </a:prstGeom>
          </p:spPr>
        </p:pic>
        <p:pic>
          <p:nvPicPr>
            <p:cNvPr id="917" name="object 917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10866814" y="4915975"/>
              <a:ext cx="153737" cy="117748"/>
            </a:xfrm>
            <a:prstGeom prst="rect">
              <a:avLst/>
            </a:prstGeom>
          </p:spPr>
        </p:pic>
        <p:pic>
          <p:nvPicPr>
            <p:cNvPr id="918" name="object 918"/>
            <p:cNvPicPr/>
            <p:nvPr/>
          </p:nvPicPr>
          <p:blipFill>
            <a:blip r:embed="rId670" cstate="print"/>
            <a:stretch>
              <a:fillRect/>
            </a:stretch>
          </p:blipFill>
          <p:spPr>
            <a:xfrm>
              <a:off x="10866814" y="4888869"/>
              <a:ext cx="155769" cy="100409"/>
            </a:xfrm>
            <a:prstGeom prst="rect">
              <a:avLst/>
            </a:prstGeom>
          </p:spPr>
        </p:pic>
        <p:sp>
          <p:nvSpPr>
            <p:cNvPr id="919" name="object 919"/>
            <p:cNvSpPr/>
            <p:nvPr/>
          </p:nvSpPr>
          <p:spPr>
            <a:xfrm>
              <a:off x="10874825" y="4993339"/>
              <a:ext cx="96520" cy="40640"/>
            </a:xfrm>
            <a:custGeom>
              <a:avLst/>
              <a:gdLst/>
              <a:ahLst/>
              <a:cxnLst/>
              <a:rect l="l" t="t" r="r" b="b"/>
              <a:pathLst>
                <a:path w="96520" h="40639">
                  <a:moveTo>
                    <a:pt x="0" y="0"/>
                  </a:moveTo>
                  <a:lnTo>
                    <a:pt x="61848" y="40383"/>
                  </a:lnTo>
                  <a:lnTo>
                    <a:pt x="69741" y="40383"/>
                  </a:lnTo>
                  <a:lnTo>
                    <a:pt x="76367" y="40086"/>
                  </a:lnTo>
                  <a:lnTo>
                    <a:pt x="82994" y="39244"/>
                  </a:lnTo>
                  <a:lnTo>
                    <a:pt x="89621" y="37929"/>
                  </a:lnTo>
                  <a:lnTo>
                    <a:pt x="96247" y="3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0" name="object 920"/>
            <p:cNvPicPr/>
            <p:nvPr/>
          </p:nvPicPr>
          <p:blipFill>
            <a:blip r:embed="rId671" cstate="print"/>
            <a:stretch>
              <a:fillRect/>
            </a:stretch>
          </p:blipFill>
          <p:spPr>
            <a:xfrm>
              <a:off x="2395971" y="1096341"/>
              <a:ext cx="232214" cy="216512"/>
            </a:xfrm>
            <a:prstGeom prst="rect">
              <a:avLst/>
            </a:prstGeom>
          </p:spPr>
        </p:pic>
        <p:pic>
          <p:nvPicPr>
            <p:cNvPr id="921" name="object 921"/>
            <p:cNvPicPr/>
            <p:nvPr/>
          </p:nvPicPr>
          <p:blipFill>
            <a:blip r:embed="rId672" cstate="print"/>
            <a:stretch>
              <a:fillRect/>
            </a:stretch>
          </p:blipFill>
          <p:spPr>
            <a:xfrm>
              <a:off x="10304922" y="3225139"/>
              <a:ext cx="232270" cy="216512"/>
            </a:xfrm>
            <a:prstGeom prst="rect">
              <a:avLst/>
            </a:prstGeom>
          </p:spPr>
        </p:pic>
        <p:pic>
          <p:nvPicPr>
            <p:cNvPr id="922" name="object 922"/>
            <p:cNvPicPr/>
            <p:nvPr/>
          </p:nvPicPr>
          <p:blipFill>
            <a:blip r:embed="rId673" cstate="print"/>
            <a:stretch>
              <a:fillRect/>
            </a:stretch>
          </p:blipFill>
          <p:spPr>
            <a:xfrm>
              <a:off x="10338334" y="3243246"/>
              <a:ext cx="198857" cy="95471"/>
            </a:xfrm>
            <a:prstGeom prst="rect">
              <a:avLst/>
            </a:prstGeom>
          </p:spPr>
        </p:pic>
        <p:pic>
          <p:nvPicPr>
            <p:cNvPr id="923" name="object 923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0477596" y="6153265"/>
              <a:ext cx="79180" cy="74094"/>
            </a:xfrm>
            <a:prstGeom prst="rect">
              <a:avLst/>
            </a:prstGeom>
          </p:spPr>
        </p:pic>
        <p:pic>
          <p:nvPicPr>
            <p:cNvPr id="924" name="object 924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2858026" y="6312154"/>
              <a:ext cx="79077" cy="74083"/>
            </a:xfrm>
            <a:prstGeom prst="rect">
              <a:avLst/>
            </a:prstGeom>
          </p:spPr>
        </p:pic>
        <p:pic>
          <p:nvPicPr>
            <p:cNvPr id="925" name="object 925"/>
            <p:cNvPicPr/>
            <p:nvPr/>
          </p:nvPicPr>
          <p:blipFill>
            <a:blip r:embed="rId676" cstate="print"/>
            <a:stretch>
              <a:fillRect/>
            </a:stretch>
          </p:blipFill>
          <p:spPr>
            <a:xfrm>
              <a:off x="2706277" y="3243246"/>
              <a:ext cx="78856" cy="73194"/>
            </a:xfrm>
            <a:prstGeom prst="rect">
              <a:avLst/>
            </a:prstGeom>
          </p:spPr>
        </p:pic>
        <p:sp>
          <p:nvSpPr>
            <p:cNvPr id="926" name="object 926"/>
            <p:cNvSpPr/>
            <p:nvPr/>
          </p:nvSpPr>
          <p:spPr>
            <a:xfrm>
              <a:off x="2710253" y="3260474"/>
              <a:ext cx="10795" cy="48260"/>
            </a:xfrm>
            <a:custGeom>
              <a:avLst/>
              <a:gdLst/>
              <a:ahLst/>
              <a:cxnLst/>
              <a:rect l="l" t="t" r="r" b="b"/>
              <a:pathLst>
                <a:path w="10794" h="48260">
                  <a:moveTo>
                    <a:pt x="1767" y="0"/>
                  </a:moveTo>
                  <a:lnTo>
                    <a:pt x="0" y="1646"/>
                  </a:lnTo>
                  <a:lnTo>
                    <a:pt x="0" y="3292"/>
                  </a:lnTo>
                  <a:lnTo>
                    <a:pt x="7068" y="45321"/>
                  </a:lnTo>
                  <a:lnTo>
                    <a:pt x="8835" y="46089"/>
                  </a:lnTo>
                  <a:lnTo>
                    <a:pt x="9660" y="46967"/>
                  </a:lnTo>
                  <a:lnTo>
                    <a:pt x="10602" y="47735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E6E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7" name="object 927"/>
            <p:cNvPicPr/>
            <p:nvPr/>
          </p:nvPicPr>
          <p:blipFill>
            <a:blip r:embed="rId677" cstate="print"/>
            <a:stretch>
              <a:fillRect/>
            </a:stretch>
          </p:blipFill>
          <p:spPr>
            <a:xfrm>
              <a:off x="6682935" y="809048"/>
              <a:ext cx="79489" cy="74072"/>
            </a:xfrm>
            <a:prstGeom prst="rect">
              <a:avLst/>
            </a:prstGeom>
          </p:spPr>
        </p:pic>
        <p:pic>
          <p:nvPicPr>
            <p:cNvPr id="928" name="object 928"/>
            <p:cNvPicPr/>
            <p:nvPr/>
          </p:nvPicPr>
          <p:blipFill>
            <a:blip r:embed="rId678" cstate="print"/>
            <a:stretch>
              <a:fillRect/>
            </a:stretch>
          </p:blipFill>
          <p:spPr>
            <a:xfrm>
              <a:off x="407415" y="6396937"/>
              <a:ext cx="79158" cy="74094"/>
            </a:xfrm>
            <a:prstGeom prst="rect">
              <a:avLst/>
            </a:prstGeom>
          </p:spPr>
        </p:pic>
        <p:pic>
          <p:nvPicPr>
            <p:cNvPr id="929" name="object 929"/>
            <p:cNvPicPr/>
            <p:nvPr/>
          </p:nvPicPr>
          <p:blipFill>
            <a:blip r:embed="rId679" cstate="print"/>
            <a:stretch>
              <a:fillRect/>
            </a:stretch>
          </p:blipFill>
          <p:spPr>
            <a:xfrm>
              <a:off x="6453551" y="2627508"/>
              <a:ext cx="79379" cy="74072"/>
            </a:xfrm>
            <a:prstGeom prst="rect">
              <a:avLst/>
            </a:prstGeom>
          </p:spPr>
        </p:pic>
        <p:sp>
          <p:nvSpPr>
            <p:cNvPr id="930" name="object 930"/>
            <p:cNvSpPr/>
            <p:nvPr/>
          </p:nvSpPr>
          <p:spPr>
            <a:xfrm>
              <a:off x="6453669" y="2636507"/>
              <a:ext cx="76200" cy="43180"/>
            </a:xfrm>
            <a:custGeom>
              <a:avLst/>
              <a:gdLst/>
              <a:ahLst/>
              <a:cxnLst/>
              <a:rect l="l" t="t" r="r" b="b"/>
              <a:pathLst>
                <a:path w="76200" h="43180">
                  <a:moveTo>
                    <a:pt x="65382" y="0"/>
                  </a:moveTo>
                  <a:lnTo>
                    <a:pt x="0" y="27214"/>
                  </a:lnTo>
                  <a:lnTo>
                    <a:pt x="0" y="32921"/>
                  </a:lnTo>
                  <a:lnTo>
                    <a:pt x="824" y="37859"/>
                  </a:lnTo>
                  <a:lnTo>
                    <a:pt x="3534" y="42797"/>
                  </a:lnTo>
                  <a:lnTo>
                    <a:pt x="75985" y="12400"/>
                  </a:lnTo>
                  <a:lnTo>
                    <a:pt x="73275" y="7462"/>
                  </a:lnTo>
                  <a:lnTo>
                    <a:pt x="69741" y="3292"/>
                  </a:lnTo>
                  <a:lnTo>
                    <a:pt x="65382" y="0"/>
                  </a:lnTo>
                  <a:close/>
                </a:path>
              </a:pathLst>
            </a:custGeom>
            <a:solidFill>
              <a:srgbClr val="D3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1" name="object 931"/>
            <p:cNvPicPr/>
            <p:nvPr/>
          </p:nvPicPr>
          <p:blipFill>
            <a:blip r:embed="rId680" cstate="print"/>
            <a:stretch>
              <a:fillRect/>
            </a:stretch>
          </p:blipFill>
          <p:spPr>
            <a:xfrm>
              <a:off x="10401125" y="4204766"/>
              <a:ext cx="26506" cy="56734"/>
            </a:xfrm>
            <a:prstGeom prst="rect">
              <a:avLst/>
            </a:prstGeom>
          </p:spPr>
        </p:pic>
        <p:pic>
          <p:nvPicPr>
            <p:cNvPr id="932" name="object 932"/>
            <p:cNvPicPr/>
            <p:nvPr/>
          </p:nvPicPr>
          <p:blipFill>
            <a:blip r:embed="rId681" cstate="print"/>
            <a:stretch>
              <a:fillRect/>
            </a:stretch>
          </p:blipFill>
          <p:spPr>
            <a:xfrm>
              <a:off x="10396767" y="4189073"/>
              <a:ext cx="79519" cy="74072"/>
            </a:xfrm>
            <a:prstGeom prst="rect">
              <a:avLst/>
            </a:prstGeom>
          </p:spPr>
        </p:pic>
        <p:pic>
          <p:nvPicPr>
            <p:cNvPr id="933" name="object 933"/>
            <p:cNvPicPr/>
            <p:nvPr/>
          </p:nvPicPr>
          <p:blipFill>
            <a:blip r:embed="rId682" cstate="print"/>
            <a:stretch>
              <a:fillRect/>
            </a:stretch>
          </p:blipFill>
          <p:spPr>
            <a:xfrm>
              <a:off x="8782536" y="6036373"/>
              <a:ext cx="109657" cy="102900"/>
            </a:xfrm>
            <a:prstGeom prst="rect">
              <a:avLst/>
            </a:prstGeom>
          </p:spPr>
        </p:pic>
        <p:pic>
          <p:nvPicPr>
            <p:cNvPr id="934" name="object 934"/>
            <p:cNvPicPr/>
            <p:nvPr/>
          </p:nvPicPr>
          <p:blipFill>
            <a:blip r:embed="rId683" cstate="print"/>
            <a:stretch>
              <a:fillRect/>
            </a:stretch>
          </p:blipFill>
          <p:spPr>
            <a:xfrm>
              <a:off x="11918472" y="4908622"/>
              <a:ext cx="89768" cy="100409"/>
            </a:xfrm>
            <a:prstGeom prst="rect">
              <a:avLst/>
            </a:prstGeom>
          </p:spPr>
        </p:pic>
        <p:pic>
          <p:nvPicPr>
            <p:cNvPr id="935" name="object 935"/>
            <p:cNvPicPr/>
            <p:nvPr/>
          </p:nvPicPr>
          <p:blipFill>
            <a:blip r:embed="rId684" cstate="print"/>
            <a:stretch>
              <a:fillRect/>
            </a:stretch>
          </p:blipFill>
          <p:spPr>
            <a:xfrm>
              <a:off x="11918472" y="4906098"/>
              <a:ext cx="89768" cy="88887"/>
            </a:xfrm>
            <a:prstGeom prst="rect">
              <a:avLst/>
            </a:prstGeom>
          </p:spPr>
        </p:pic>
        <p:pic>
          <p:nvPicPr>
            <p:cNvPr id="936" name="object 936"/>
            <p:cNvPicPr/>
            <p:nvPr/>
          </p:nvPicPr>
          <p:blipFill>
            <a:blip r:embed="rId685" cstate="print"/>
            <a:stretch>
              <a:fillRect/>
            </a:stretch>
          </p:blipFill>
          <p:spPr>
            <a:xfrm>
              <a:off x="4557413" y="4980171"/>
              <a:ext cx="109368" cy="102933"/>
            </a:xfrm>
            <a:prstGeom prst="rect">
              <a:avLst/>
            </a:prstGeom>
          </p:spPr>
        </p:pic>
        <p:pic>
          <p:nvPicPr>
            <p:cNvPr id="937" name="object 937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4565115" y="4981817"/>
              <a:ext cx="102635" cy="78242"/>
            </a:xfrm>
            <a:prstGeom prst="rect">
              <a:avLst/>
            </a:prstGeom>
          </p:spPr>
        </p:pic>
        <p:pic>
          <p:nvPicPr>
            <p:cNvPr id="938" name="object 938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6598570" y="3759341"/>
              <a:ext cx="45944" cy="51027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688" cstate="print"/>
            <a:stretch>
              <a:fillRect/>
            </a:stretch>
          </p:blipFill>
          <p:spPr>
            <a:xfrm>
              <a:off x="6579133" y="3740466"/>
              <a:ext cx="65382" cy="70780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689" cstate="print"/>
            <a:stretch>
              <a:fillRect/>
            </a:stretch>
          </p:blipFill>
          <p:spPr>
            <a:xfrm>
              <a:off x="6534007" y="3708313"/>
              <a:ext cx="96371" cy="97117"/>
            </a:xfrm>
            <a:prstGeom prst="rect">
              <a:avLst/>
            </a:prstGeom>
          </p:spPr>
        </p:pic>
        <p:pic>
          <p:nvPicPr>
            <p:cNvPr id="941" name="object 941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6563228" y="3726420"/>
              <a:ext cx="76809" cy="83949"/>
            </a:xfrm>
            <a:prstGeom prst="rect">
              <a:avLst/>
            </a:prstGeom>
          </p:spPr>
        </p:pic>
        <p:pic>
          <p:nvPicPr>
            <p:cNvPr id="942" name="object 942"/>
            <p:cNvPicPr/>
            <p:nvPr/>
          </p:nvPicPr>
          <p:blipFill>
            <a:blip r:embed="rId691" cstate="print"/>
            <a:stretch>
              <a:fillRect/>
            </a:stretch>
          </p:blipFill>
          <p:spPr>
            <a:xfrm>
              <a:off x="2272470" y="4510165"/>
              <a:ext cx="167432" cy="158022"/>
            </a:xfrm>
            <a:prstGeom prst="rect">
              <a:avLst/>
            </a:prstGeom>
          </p:spPr>
        </p:pic>
        <p:pic>
          <p:nvPicPr>
            <p:cNvPr id="943" name="object 943"/>
            <p:cNvPicPr/>
            <p:nvPr/>
          </p:nvPicPr>
          <p:blipFill>
            <a:blip r:embed="rId692" cstate="print"/>
            <a:stretch>
              <a:fillRect/>
            </a:stretch>
          </p:blipFill>
          <p:spPr>
            <a:xfrm>
              <a:off x="5303687" y="1426431"/>
              <a:ext cx="167476" cy="158022"/>
            </a:xfrm>
            <a:prstGeom prst="rect">
              <a:avLst/>
            </a:prstGeom>
          </p:spPr>
        </p:pic>
        <p:pic>
          <p:nvPicPr>
            <p:cNvPr id="944" name="object 944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8219042" y="3230077"/>
              <a:ext cx="167312" cy="158022"/>
            </a:xfrm>
            <a:prstGeom prst="rect">
              <a:avLst/>
            </a:prstGeom>
          </p:spPr>
        </p:pic>
        <p:pic>
          <p:nvPicPr>
            <p:cNvPr id="945" name="object 945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8251983" y="3237430"/>
              <a:ext cx="123696" cy="124332"/>
            </a:xfrm>
            <a:prstGeom prst="rect">
              <a:avLst/>
            </a:prstGeom>
          </p:spPr>
        </p:pic>
      </p:grpSp>
      <p:sp>
        <p:nvSpPr>
          <p:cNvPr id="946" name="object 946"/>
          <p:cNvSpPr txBox="1">
            <a:spLocks noGrp="1"/>
          </p:cNvSpPr>
          <p:nvPr>
            <p:ph type="title"/>
          </p:nvPr>
        </p:nvSpPr>
        <p:spPr>
          <a:xfrm>
            <a:off x="793191" y="842009"/>
            <a:ext cx="84169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Memiliki </a:t>
            </a:r>
            <a:r>
              <a:rPr dirty="0"/>
              <a:t>tim </a:t>
            </a:r>
            <a:r>
              <a:rPr spc="-10" dirty="0"/>
              <a:t>yang </a:t>
            </a:r>
            <a:r>
              <a:rPr dirty="0"/>
              <a:t>solid dan </a:t>
            </a:r>
            <a:r>
              <a:rPr spc="-15" dirty="0"/>
              <a:t>inovatif, </a:t>
            </a:r>
            <a:r>
              <a:rPr spc="-10" dirty="0"/>
              <a:t>kami </a:t>
            </a:r>
            <a:r>
              <a:rPr dirty="0"/>
              <a:t>selalu up </a:t>
            </a:r>
            <a:r>
              <a:rPr spc="-15" dirty="0"/>
              <a:t>to date </a:t>
            </a:r>
            <a:r>
              <a:rPr dirty="0"/>
              <a:t>dalam </a:t>
            </a:r>
            <a:r>
              <a:rPr spc="-10" dirty="0"/>
              <a:t>menyediakan </a:t>
            </a:r>
            <a:r>
              <a:rPr spc="-440" dirty="0"/>
              <a:t> </a:t>
            </a:r>
            <a:r>
              <a:rPr dirty="0"/>
              <a:t>Solusi</a:t>
            </a:r>
            <a:r>
              <a:rPr spc="-35" dirty="0"/>
              <a:t> </a:t>
            </a:r>
            <a:r>
              <a:rPr spc="-5" dirty="0"/>
              <a:t>perbankan</a:t>
            </a:r>
            <a:r>
              <a:rPr spc="-10" dirty="0"/>
              <a:t> </a:t>
            </a:r>
            <a:r>
              <a:rPr dirty="0"/>
              <a:t>baik</a:t>
            </a:r>
            <a:r>
              <a:rPr spc="-15" dirty="0"/>
              <a:t> </a:t>
            </a:r>
            <a:r>
              <a:rPr spc="-10" dirty="0"/>
              <a:t>Skala</a:t>
            </a:r>
            <a:r>
              <a:rPr dirty="0"/>
              <a:t> Besar </a:t>
            </a:r>
            <a:r>
              <a:rPr spc="-5" dirty="0"/>
              <a:t>maupun</a:t>
            </a:r>
            <a:r>
              <a:rPr spc="-20" dirty="0"/>
              <a:t> </a:t>
            </a:r>
            <a:r>
              <a:rPr spc="-15" dirty="0"/>
              <a:t>Kecil</a:t>
            </a:r>
          </a:p>
        </p:txBody>
      </p:sp>
      <p:sp>
        <p:nvSpPr>
          <p:cNvPr id="947" name="object 947"/>
          <p:cNvSpPr txBox="1"/>
          <p:nvPr/>
        </p:nvSpPr>
        <p:spPr>
          <a:xfrm>
            <a:off x="793191" y="2543936"/>
            <a:ext cx="7923530" cy="211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T</a:t>
            </a:r>
            <a:r>
              <a:rPr sz="1800" spc="-2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EN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N G</a:t>
            </a:r>
            <a:r>
              <a:rPr sz="1800" spc="40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M 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ts val="1730"/>
              </a:lnSpc>
              <a:spcBef>
                <a:spcPts val="5"/>
              </a:spcBef>
            </a:pPr>
            <a:r>
              <a:rPr sz="1800" b="1" spc="-5" dirty="0">
                <a:solidFill>
                  <a:srgbClr val="3A3838"/>
                </a:solidFill>
                <a:latin typeface="Arial"/>
                <a:cs typeface="Arial"/>
              </a:rPr>
              <a:t>IC</a:t>
            </a:r>
            <a:r>
              <a:rPr sz="1800" b="1" dirty="0">
                <a:solidFill>
                  <a:srgbClr val="3A3838"/>
                </a:solidFill>
                <a:latin typeface="Arial"/>
                <a:cs typeface="Arial"/>
              </a:rPr>
              <a:t> INTELKOM</a:t>
            </a:r>
            <a:r>
              <a:rPr sz="1800" b="1" spc="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adalah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usaha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perorangan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Arial MT"/>
                <a:cs typeface="Arial MT"/>
              </a:rPr>
              <a:t>yang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 bergerak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di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bidang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65" dirty="0">
                <a:solidFill>
                  <a:srgbClr val="3A3838"/>
                </a:solidFill>
                <a:latin typeface="Arial MT"/>
                <a:cs typeface="Arial MT"/>
              </a:rPr>
              <a:t>IT, </a:t>
            </a:r>
            <a:r>
              <a:rPr sz="1800" spc="-49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Maintenance, dan Service yang telah</a:t>
            </a:r>
            <a:r>
              <a:rPr sz="1800" spc="9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di</a:t>
            </a:r>
            <a:r>
              <a:rPr sz="1800" spc="9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percaya</a:t>
            </a:r>
            <a:r>
              <a:rPr sz="1800" spc="9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oleh</a:t>
            </a:r>
            <a:r>
              <a:rPr sz="1800" spc="9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beberapa</a:t>
            </a:r>
            <a:r>
              <a:rPr sz="1800" spc="9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Arial MT"/>
                <a:cs typeface="Arial MT"/>
              </a:rPr>
              <a:t>Bank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 dan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anak perusahaannya dalam</a:t>
            </a:r>
            <a:r>
              <a:rPr sz="1800" spc="49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mengelola Kebutuhan Perbankan sejak 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tahun</a:t>
            </a:r>
            <a:r>
              <a:rPr sz="1800" spc="-1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2008.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ts val="1945"/>
              </a:lnSpc>
              <a:spcBef>
                <a:spcPts val="1300"/>
              </a:spcBef>
            </a:pP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Bergerak</a:t>
            </a:r>
            <a:r>
              <a:rPr sz="1800" spc="525" dirty="0">
                <a:solidFill>
                  <a:srgbClr val="3A3838"/>
                </a:solidFill>
                <a:latin typeface="Arial MT"/>
                <a:cs typeface="Arial MT"/>
              </a:rPr>
              <a:t> 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dibidang</a:t>
            </a:r>
            <a:r>
              <a:rPr sz="1800" spc="525" dirty="0">
                <a:solidFill>
                  <a:srgbClr val="3A3838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3A3838"/>
                </a:solidFill>
                <a:latin typeface="Arial MT"/>
                <a:cs typeface="Arial MT"/>
              </a:rPr>
              <a:t>Teknologi</a:t>
            </a:r>
            <a:r>
              <a:rPr sz="1800" spc="525" dirty="0">
                <a:solidFill>
                  <a:srgbClr val="3A3838"/>
                </a:solidFill>
                <a:latin typeface="Arial MT"/>
                <a:cs typeface="Arial MT"/>
              </a:rPr>
              <a:t> 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Pengadaan</a:t>
            </a:r>
            <a:r>
              <a:rPr sz="1800" spc="525" dirty="0">
                <a:solidFill>
                  <a:srgbClr val="3A3838"/>
                </a:solidFill>
                <a:latin typeface="Arial MT"/>
                <a:cs typeface="Arial MT"/>
              </a:rPr>
              <a:t> 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alat</a:t>
            </a:r>
            <a:r>
              <a:rPr sz="1800" spc="52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53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alat</a:t>
            </a:r>
            <a:r>
              <a:rPr sz="1800" spc="18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perbankan</a:t>
            </a:r>
            <a:r>
              <a:rPr sz="1800" spc="18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seperti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ts val="1945"/>
              </a:lnSpc>
            </a:pPr>
            <a:r>
              <a:rPr sz="1800" spc="-40" dirty="0">
                <a:solidFill>
                  <a:srgbClr val="3A3838"/>
                </a:solidFill>
                <a:latin typeface="Arial MT"/>
                <a:cs typeface="Arial MT"/>
              </a:rPr>
              <a:t>ATM</a:t>
            </a:r>
            <a:r>
              <a:rPr sz="1800" spc="-45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8"/>
                </a:solidFill>
                <a:latin typeface="Arial MT"/>
                <a:cs typeface="Arial MT"/>
              </a:rPr>
              <a:t>,Komputer,</a:t>
            </a:r>
            <a:r>
              <a:rPr sz="180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maintenance,</a:t>
            </a:r>
            <a:r>
              <a:rPr sz="1800" spc="20" dirty="0">
                <a:solidFill>
                  <a:srgbClr val="3A383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8"/>
                </a:solidFill>
                <a:latin typeface="Arial MT"/>
                <a:cs typeface="Arial MT"/>
              </a:rPr>
              <a:t>dan </a:t>
            </a:r>
            <a:r>
              <a:rPr sz="1800" spc="-5" dirty="0">
                <a:solidFill>
                  <a:srgbClr val="3A3838"/>
                </a:solidFill>
                <a:latin typeface="Arial MT"/>
                <a:cs typeface="Arial MT"/>
              </a:rPr>
              <a:t>services.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48" name="object 948"/>
          <p:cNvGrpSpPr/>
          <p:nvPr/>
        </p:nvGrpSpPr>
        <p:grpSpPr>
          <a:xfrm>
            <a:off x="11060176" y="147701"/>
            <a:ext cx="948055" cy="6428105"/>
            <a:chOff x="11060176" y="147701"/>
            <a:chExt cx="948055" cy="6428105"/>
          </a:xfrm>
        </p:grpSpPr>
        <p:sp>
          <p:nvSpPr>
            <p:cNvPr id="949" name="object 949"/>
            <p:cNvSpPr/>
            <p:nvPr/>
          </p:nvSpPr>
          <p:spPr>
            <a:xfrm>
              <a:off x="11493500" y="6061074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57175" y="0"/>
                  </a:moveTo>
                  <a:lnTo>
                    <a:pt x="210960" y="4143"/>
                  </a:lnTo>
                  <a:lnTo>
                    <a:pt x="167457" y="16089"/>
                  </a:lnTo>
                  <a:lnTo>
                    <a:pt x="127395" y="35111"/>
                  </a:lnTo>
                  <a:lnTo>
                    <a:pt x="91500" y="60483"/>
                  </a:lnTo>
                  <a:lnTo>
                    <a:pt x="60500" y="91479"/>
                  </a:lnTo>
                  <a:lnTo>
                    <a:pt x="35122" y="127372"/>
                  </a:lnTo>
                  <a:lnTo>
                    <a:pt x="16095" y="167437"/>
                  </a:lnTo>
                  <a:lnTo>
                    <a:pt x="4145" y="210946"/>
                  </a:lnTo>
                  <a:lnTo>
                    <a:pt x="0" y="257175"/>
                  </a:lnTo>
                  <a:lnTo>
                    <a:pt x="4145" y="303403"/>
                  </a:lnTo>
                  <a:lnTo>
                    <a:pt x="16095" y="346912"/>
                  </a:lnTo>
                  <a:lnTo>
                    <a:pt x="35122" y="386977"/>
                  </a:lnTo>
                  <a:lnTo>
                    <a:pt x="60500" y="422870"/>
                  </a:lnTo>
                  <a:lnTo>
                    <a:pt x="91500" y="453866"/>
                  </a:lnTo>
                  <a:lnTo>
                    <a:pt x="127395" y="479238"/>
                  </a:lnTo>
                  <a:lnTo>
                    <a:pt x="167457" y="498260"/>
                  </a:lnTo>
                  <a:lnTo>
                    <a:pt x="210960" y="510206"/>
                  </a:lnTo>
                  <a:lnTo>
                    <a:pt x="257175" y="514350"/>
                  </a:lnTo>
                  <a:lnTo>
                    <a:pt x="303389" y="510206"/>
                  </a:lnTo>
                  <a:lnTo>
                    <a:pt x="346892" y="498260"/>
                  </a:lnTo>
                  <a:lnTo>
                    <a:pt x="386954" y="479238"/>
                  </a:lnTo>
                  <a:lnTo>
                    <a:pt x="422849" y="453866"/>
                  </a:lnTo>
                  <a:lnTo>
                    <a:pt x="453849" y="422870"/>
                  </a:lnTo>
                  <a:lnTo>
                    <a:pt x="479227" y="386977"/>
                  </a:lnTo>
                  <a:lnTo>
                    <a:pt x="498254" y="346912"/>
                  </a:lnTo>
                  <a:lnTo>
                    <a:pt x="510204" y="303403"/>
                  </a:lnTo>
                  <a:lnTo>
                    <a:pt x="514350" y="257175"/>
                  </a:lnTo>
                  <a:lnTo>
                    <a:pt x="510204" y="210946"/>
                  </a:lnTo>
                  <a:lnTo>
                    <a:pt x="498254" y="167437"/>
                  </a:lnTo>
                  <a:lnTo>
                    <a:pt x="479227" y="127372"/>
                  </a:lnTo>
                  <a:lnTo>
                    <a:pt x="453849" y="91479"/>
                  </a:lnTo>
                  <a:lnTo>
                    <a:pt x="422849" y="60483"/>
                  </a:lnTo>
                  <a:lnTo>
                    <a:pt x="386954" y="35111"/>
                  </a:lnTo>
                  <a:lnTo>
                    <a:pt x="346892" y="16089"/>
                  </a:lnTo>
                  <a:lnTo>
                    <a:pt x="303389" y="414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EC1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0" name="object 950"/>
            <p:cNvPicPr/>
            <p:nvPr/>
          </p:nvPicPr>
          <p:blipFill>
            <a:blip r:embed="rId695" cstate="print"/>
            <a:stretch>
              <a:fillRect/>
            </a:stretch>
          </p:blipFill>
          <p:spPr>
            <a:xfrm>
              <a:off x="11060176" y="147701"/>
              <a:ext cx="868362" cy="730250"/>
            </a:xfrm>
            <a:prstGeom prst="rect">
              <a:avLst/>
            </a:prstGeom>
          </p:spPr>
        </p:pic>
      </p:grpSp>
      <p:sp>
        <p:nvSpPr>
          <p:cNvPr id="951" name="object 9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16" y="346405"/>
            <a:ext cx="2581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T</a:t>
            </a:r>
            <a:r>
              <a:rPr sz="1800" spc="-2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E N</a:t>
            </a:r>
            <a:r>
              <a:rPr sz="1800" spc="-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G</a:t>
            </a:r>
            <a:r>
              <a:rPr sz="1800" spc="409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40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 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191" y="2162936"/>
            <a:ext cx="263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8310" algn="l"/>
              </a:tabLst>
            </a:pP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M e t o d o</a:t>
            </a:r>
            <a:r>
              <a:rPr sz="1800" spc="1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l o g i	P</a:t>
            </a:r>
            <a:r>
              <a:rPr sz="1800" spc="-2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y</a:t>
            </a:r>
            <a:r>
              <a:rPr sz="1800" spc="-2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e 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0705" y="1996557"/>
            <a:ext cx="4650105" cy="205930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K</a:t>
            </a:r>
            <a:r>
              <a:rPr sz="1800" spc="-1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m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p</a:t>
            </a:r>
            <a:r>
              <a:rPr sz="1800" spc="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s i</a:t>
            </a:r>
            <a:r>
              <a:rPr sz="1800" spc="40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m</a:t>
            </a:r>
            <a:r>
              <a:rPr sz="1800" spc="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a m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19"/>
              </a:spcBef>
            </a:pP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Rekan</a:t>
            </a:r>
            <a:r>
              <a:rPr sz="14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kami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adalah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orang-orang</a:t>
            </a:r>
            <a:r>
              <a:rPr sz="14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yang</a:t>
            </a:r>
            <a:r>
              <a:rPr sz="1400" spc="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dinamis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dan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bersemangat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yang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memiliki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keahlian</a:t>
            </a:r>
            <a:r>
              <a:rPr sz="1400" spc="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dan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keahlian</a:t>
            </a:r>
            <a:r>
              <a:rPr sz="1400" spc="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yang</a:t>
            </a:r>
            <a:r>
              <a:rPr sz="1400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terbukti</a:t>
            </a:r>
            <a:r>
              <a:rPr sz="1400" spc="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di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bidangnya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masing-masing.</a:t>
            </a:r>
            <a:r>
              <a:rPr sz="14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Mereka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sangat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menguasai</a:t>
            </a:r>
            <a:r>
              <a:rPr sz="1400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dengan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semua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produk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dari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mitra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kami,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mendapat</a:t>
            </a:r>
            <a:r>
              <a:rPr sz="1400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informasi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 dengan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baik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dalam 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perkembangan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dan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masalah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terbaru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dalam industri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ini, 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berpengalaman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dalam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perumusan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masalah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dan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solusi,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dan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yang </a:t>
            </a:r>
            <a:r>
              <a:rPr sz="1400" spc="-3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paling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penting,</a:t>
            </a:r>
            <a:r>
              <a:rPr sz="1400" spc="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berorientasi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pada</a:t>
            </a:r>
            <a:r>
              <a:rPr sz="1400" spc="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klien.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91" y="2548889"/>
            <a:ext cx="27997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EC1C2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Definisi</a:t>
            </a:r>
            <a:r>
              <a:rPr sz="2000" spc="-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14042"/>
                </a:solidFill>
                <a:latin typeface="Calibri"/>
                <a:cs typeface="Calibri"/>
              </a:rPr>
              <a:t>Strategi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EC1C2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Studi</a:t>
            </a:r>
            <a:r>
              <a:rPr sz="2000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Sistem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Informasi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EC1C2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Audit</a:t>
            </a:r>
            <a:r>
              <a:rPr sz="2000" spc="-6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Manajemen</a:t>
            </a:r>
            <a:r>
              <a:rPr sz="2000" spc="-4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Mutu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191" y="3890264"/>
            <a:ext cx="460502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Sebagai 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Penyedia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Solusi, Pemasok </a:t>
            </a:r>
            <a:r>
              <a:rPr sz="2000" spc="-15" dirty="0">
                <a:solidFill>
                  <a:srgbClr val="414042"/>
                </a:solidFill>
                <a:latin typeface="Calibri"/>
                <a:cs typeface="Calibri"/>
              </a:rPr>
              <a:t>Perangkat </a:t>
            </a:r>
            <a:r>
              <a:rPr sz="2000" spc="-4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14042"/>
                </a:solidFill>
                <a:latin typeface="Calibri"/>
                <a:cs typeface="Calibri"/>
              </a:rPr>
              <a:t>Keras 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&amp; </a:t>
            </a:r>
            <a:r>
              <a:rPr sz="2000" spc="-15" dirty="0">
                <a:solidFill>
                  <a:srgbClr val="414042"/>
                </a:solidFill>
                <a:latin typeface="Calibri"/>
                <a:cs typeface="Calibri"/>
              </a:rPr>
              <a:t>Perangkat 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Lunak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di bidang Financial 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 Service </a:t>
            </a:r>
            <a:r>
              <a:rPr sz="2000" spc="-20" dirty="0">
                <a:solidFill>
                  <a:srgbClr val="414042"/>
                </a:solidFill>
                <a:latin typeface="Calibri"/>
                <a:cs typeface="Calibri"/>
              </a:rPr>
              <a:t>Industry, </a:t>
            </a:r>
            <a:r>
              <a:rPr sz="2000" b="1" dirty="0">
                <a:solidFill>
                  <a:srgbClr val="414042"/>
                </a:solidFill>
                <a:latin typeface="Calibri"/>
                <a:cs typeface="Calibri"/>
              </a:rPr>
              <a:t>IC. </a:t>
            </a:r>
            <a:r>
              <a:rPr sz="2000" b="1" spc="-10" dirty="0">
                <a:solidFill>
                  <a:srgbClr val="414042"/>
                </a:solidFill>
                <a:latin typeface="Calibri"/>
                <a:cs typeface="Calibri"/>
              </a:rPr>
              <a:t>INTELKOM 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sepenuhnya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 siap</a:t>
            </a:r>
            <a:r>
              <a:rPr sz="20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untuk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 memberikan</a:t>
            </a:r>
            <a:r>
              <a:rPr sz="2000" spc="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solusi</a:t>
            </a:r>
            <a:r>
              <a:rPr sz="20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yang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Calibri"/>
                <a:cs typeface="Calibri"/>
              </a:rPr>
              <a:t>representatif</a:t>
            </a:r>
            <a:r>
              <a:rPr sz="20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sesuai</a:t>
            </a:r>
            <a:r>
              <a:rPr sz="20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kebutuhan</a:t>
            </a:r>
            <a:r>
              <a:rPr sz="2000" spc="-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alibri"/>
                <a:cs typeface="Calibri"/>
              </a:rPr>
              <a:t>client.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0705" y="4334636"/>
            <a:ext cx="46596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Sepanjang</a:t>
            </a:r>
            <a:r>
              <a:rPr sz="1400" spc="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proyek,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kami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menuntut</a:t>
            </a:r>
            <a:r>
              <a:rPr sz="1400" spc="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akuntabilitas</a:t>
            </a:r>
            <a:r>
              <a:rPr sz="1400" spc="3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tingkat</a:t>
            </a:r>
            <a:r>
              <a:rPr sz="1400" spc="4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tertinggi </a:t>
            </a:r>
            <a:r>
              <a:rPr sz="1400" spc="-3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dari</a:t>
            </a:r>
            <a:r>
              <a:rPr sz="14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orang-orang</a:t>
            </a:r>
            <a:r>
              <a:rPr sz="14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kami.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Kami</a:t>
            </a:r>
            <a:r>
              <a:rPr sz="1400" spc="-1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memantau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aktivitas</a:t>
            </a:r>
            <a:r>
              <a:rPr sz="1400" spc="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secara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dekat,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menguji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solusi</a:t>
            </a:r>
            <a:r>
              <a:rPr sz="1400" spc="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mereka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dan</a:t>
            </a:r>
            <a:r>
              <a:rPr sz="140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mengawasi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pelaksanaannya.</a:t>
            </a:r>
            <a:r>
              <a:rPr sz="1400" spc="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Ini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 memastikan</a:t>
            </a:r>
            <a:r>
              <a:rPr sz="1400" spc="-2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Calibri"/>
                <a:cs typeface="Calibri"/>
              </a:rPr>
              <a:t>konsistensi</a:t>
            </a:r>
            <a:r>
              <a:rPr sz="1400" spc="1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14042"/>
                </a:solidFill>
                <a:latin typeface="Calibri"/>
                <a:cs typeface="Calibri"/>
              </a:rPr>
              <a:t>kualitas.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93500" y="6061075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3"/>
                </a:lnTo>
                <a:lnTo>
                  <a:pt x="167457" y="16089"/>
                </a:lnTo>
                <a:lnTo>
                  <a:pt x="127395" y="35111"/>
                </a:lnTo>
                <a:lnTo>
                  <a:pt x="91500" y="60483"/>
                </a:lnTo>
                <a:lnTo>
                  <a:pt x="60500" y="91479"/>
                </a:lnTo>
                <a:lnTo>
                  <a:pt x="35122" y="127372"/>
                </a:lnTo>
                <a:lnTo>
                  <a:pt x="16095" y="167437"/>
                </a:lnTo>
                <a:lnTo>
                  <a:pt x="4145" y="210946"/>
                </a:lnTo>
                <a:lnTo>
                  <a:pt x="0" y="257175"/>
                </a:lnTo>
                <a:lnTo>
                  <a:pt x="4145" y="303403"/>
                </a:lnTo>
                <a:lnTo>
                  <a:pt x="16095" y="346912"/>
                </a:lnTo>
                <a:lnTo>
                  <a:pt x="35122" y="386977"/>
                </a:lnTo>
                <a:lnTo>
                  <a:pt x="60500" y="422870"/>
                </a:lnTo>
                <a:lnTo>
                  <a:pt x="91500" y="453866"/>
                </a:lnTo>
                <a:lnTo>
                  <a:pt x="127395" y="479238"/>
                </a:lnTo>
                <a:lnTo>
                  <a:pt x="167457" y="498260"/>
                </a:lnTo>
                <a:lnTo>
                  <a:pt x="210960" y="510206"/>
                </a:lnTo>
                <a:lnTo>
                  <a:pt x="257175" y="514350"/>
                </a:lnTo>
                <a:lnTo>
                  <a:pt x="303389" y="510206"/>
                </a:lnTo>
                <a:lnTo>
                  <a:pt x="346892" y="498260"/>
                </a:lnTo>
                <a:lnTo>
                  <a:pt x="386954" y="479238"/>
                </a:lnTo>
                <a:lnTo>
                  <a:pt x="422849" y="453866"/>
                </a:lnTo>
                <a:lnTo>
                  <a:pt x="453849" y="422870"/>
                </a:lnTo>
                <a:lnTo>
                  <a:pt x="479227" y="386977"/>
                </a:lnTo>
                <a:lnTo>
                  <a:pt x="498254" y="346912"/>
                </a:lnTo>
                <a:lnTo>
                  <a:pt x="510204" y="303403"/>
                </a:lnTo>
                <a:lnTo>
                  <a:pt x="514350" y="257175"/>
                </a:lnTo>
                <a:lnTo>
                  <a:pt x="510204" y="210946"/>
                </a:lnTo>
                <a:lnTo>
                  <a:pt x="498254" y="167437"/>
                </a:lnTo>
                <a:lnTo>
                  <a:pt x="479227" y="127372"/>
                </a:lnTo>
                <a:lnTo>
                  <a:pt x="453849" y="91479"/>
                </a:lnTo>
                <a:lnTo>
                  <a:pt x="422849" y="60483"/>
                </a:lnTo>
                <a:lnTo>
                  <a:pt x="386954" y="35111"/>
                </a:lnTo>
                <a:lnTo>
                  <a:pt x="346892" y="16089"/>
                </a:lnTo>
                <a:lnTo>
                  <a:pt x="303389" y="4143"/>
                </a:lnTo>
                <a:lnTo>
                  <a:pt x="25717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0551" y="1314999"/>
            <a:ext cx="993775" cy="6497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16" y="346405"/>
            <a:ext cx="1084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517" y="346405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1" y="2162936"/>
            <a:ext cx="2317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1E78C2"/>
                </a:solidFill>
                <a:latin typeface="Calibri"/>
                <a:cs typeface="Calibri"/>
              </a:rPr>
              <a:t>P</a:t>
            </a:r>
            <a:r>
              <a:rPr sz="1800" spc="-5" dirty="0" smtClean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1730" y="2133600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9870" algn="l"/>
                <a:tab pos="2200275" algn="l"/>
                <a:tab pos="2512695" algn="l"/>
              </a:tabLst>
            </a:pPr>
            <a:r>
              <a:rPr sz="1800" dirty="0" err="1" smtClean="0">
                <a:solidFill>
                  <a:srgbClr val="2A7BC0"/>
                </a:solidFill>
                <a:latin typeface="Calibri"/>
                <a:cs typeface="Calibri"/>
              </a:rPr>
              <a:t>Komputer</a:t>
            </a:r>
            <a:r>
              <a:rPr dirty="0">
                <a:solidFill>
                  <a:srgbClr val="2A7BC0"/>
                </a:solidFill>
                <a:latin typeface="Calibri"/>
                <a:cs typeface="Calibri"/>
              </a:rPr>
              <a:t>,</a:t>
            </a:r>
            <a:r>
              <a:rPr sz="1800" dirty="0" smtClean="0">
                <a:solidFill>
                  <a:srgbClr val="2A7BC0"/>
                </a:solidFill>
                <a:latin typeface="Calibri"/>
                <a:cs typeface="Calibri"/>
              </a:rPr>
              <a:t> Laptop</a:t>
            </a:r>
            <a:r>
              <a:rPr dirty="0" smtClean="0">
                <a:solidFill>
                  <a:srgbClr val="2A7BC0"/>
                </a:solidFill>
                <a:latin typeface="Calibri"/>
                <a:cs typeface="Calibri"/>
              </a:rPr>
              <a:t> &amp; </a:t>
            </a:r>
            <a:r>
              <a:rPr sz="1800" dirty="0" smtClean="0">
                <a:solidFill>
                  <a:srgbClr val="2A7BC0"/>
                </a:solidFill>
                <a:latin typeface="Calibri"/>
                <a:cs typeface="Calibri"/>
              </a:rPr>
              <a:t>U</a:t>
            </a:r>
            <a:r>
              <a:rPr sz="1800" spc="-45" dirty="0" smtClean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P</a:t>
            </a:r>
            <a:r>
              <a:rPr sz="1800" spc="-5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93500" y="6061075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3"/>
                </a:lnTo>
                <a:lnTo>
                  <a:pt x="167457" y="16089"/>
                </a:lnTo>
                <a:lnTo>
                  <a:pt x="127395" y="35111"/>
                </a:lnTo>
                <a:lnTo>
                  <a:pt x="91500" y="60483"/>
                </a:lnTo>
                <a:lnTo>
                  <a:pt x="60500" y="91479"/>
                </a:lnTo>
                <a:lnTo>
                  <a:pt x="35122" y="127372"/>
                </a:lnTo>
                <a:lnTo>
                  <a:pt x="16095" y="167437"/>
                </a:lnTo>
                <a:lnTo>
                  <a:pt x="4145" y="210946"/>
                </a:lnTo>
                <a:lnTo>
                  <a:pt x="0" y="257175"/>
                </a:lnTo>
                <a:lnTo>
                  <a:pt x="4145" y="303403"/>
                </a:lnTo>
                <a:lnTo>
                  <a:pt x="16095" y="346912"/>
                </a:lnTo>
                <a:lnTo>
                  <a:pt x="35122" y="386977"/>
                </a:lnTo>
                <a:lnTo>
                  <a:pt x="60500" y="422870"/>
                </a:lnTo>
                <a:lnTo>
                  <a:pt x="91500" y="453866"/>
                </a:lnTo>
                <a:lnTo>
                  <a:pt x="127395" y="479238"/>
                </a:lnTo>
                <a:lnTo>
                  <a:pt x="167457" y="498260"/>
                </a:lnTo>
                <a:lnTo>
                  <a:pt x="210960" y="510206"/>
                </a:lnTo>
                <a:lnTo>
                  <a:pt x="257175" y="514350"/>
                </a:lnTo>
                <a:lnTo>
                  <a:pt x="303389" y="510206"/>
                </a:lnTo>
                <a:lnTo>
                  <a:pt x="346892" y="498260"/>
                </a:lnTo>
                <a:lnTo>
                  <a:pt x="386954" y="479238"/>
                </a:lnTo>
                <a:lnTo>
                  <a:pt x="422849" y="453866"/>
                </a:lnTo>
                <a:lnTo>
                  <a:pt x="453849" y="422870"/>
                </a:lnTo>
                <a:lnTo>
                  <a:pt x="479227" y="386977"/>
                </a:lnTo>
                <a:lnTo>
                  <a:pt x="498254" y="346912"/>
                </a:lnTo>
                <a:lnTo>
                  <a:pt x="510204" y="303403"/>
                </a:lnTo>
                <a:lnTo>
                  <a:pt x="514350" y="257175"/>
                </a:lnTo>
                <a:lnTo>
                  <a:pt x="510204" y="210946"/>
                </a:lnTo>
                <a:lnTo>
                  <a:pt x="498254" y="167437"/>
                </a:lnTo>
                <a:lnTo>
                  <a:pt x="479227" y="127372"/>
                </a:lnTo>
                <a:lnTo>
                  <a:pt x="453849" y="91479"/>
                </a:lnTo>
                <a:lnTo>
                  <a:pt x="422849" y="60483"/>
                </a:lnTo>
                <a:lnTo>
                  <a:pt x="386954" y="35111"/>
                </a:lnTo>
                <a:lnTo>
                  <a:pt x="346892" y="16089"/>
                </a:lnTo>
                <a:lnTo>
                  <a:pt x="303389" y="4143"/>
                </a:lnTo>
                <a:lnTo>
                  <a:pt x="25717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9548" y="4610099"/>
            <a:ext cx="689652" cy="89693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1447" y="4572001"/>
            <a:ext cx="923925" cy="820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1754" y="4481828"/>
            <a:ext cx="906462" cy="841375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5</a:t>
            </a:r>
          </a:p>
        </p:txBody>
      </p:sp>
      <p:pic>
        <p:nvPicPr>
          <p:cNvPr id="1027" name="Picture 3" descr="C:\Users\user\Downloads\New folder\l3250-png-l32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0" y="2438400"/>
            <a:ext cx="1819848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New folder\17lio_mal_max_b.16165612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48" y="2079745"/>
            <a:ext cx="1953984" cy="17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New folder\Bluetooth-Printer-58-Mm-Printer-Kasir-Thermal-Printer-USB-Bluetoot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54420"/>
            <a:ext cx="1226415" cy="11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wnloads\New folder\printer_PNG10157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85" y="4176082"/>
            <a:ext cx="1582091" cy="15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wnloads\New folder\952-9520189_hp-110-000-desktop-pc-series-hp-compu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54" y="2667000"/>
            <a:ext cx="839952" cy="12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ownloads\New folder\onlinelabels-clip-art-lcd-monitor-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67" y="2667000"/>
            <a:ext cx="10401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object 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40551" y="1314999"/>
            <a:ext cx="993775" cy="649775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665601"/>
            <a:ext cx="1783262" cy="137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43" y="4038600"/>
            <a:ext cx="2212855" cy="163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16" y="346405"/>
            <a:ext cx="1084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517" y="346405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499" y="2293620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9870" algn="l"/>
                <a:tab pos="2200275" algn="l"/>
                <a:tab pos="2512695" algn="l"/>
              </a:tabLst>
            </a:pPr>
            <a:r>
              <a:rPr dirty="0" smtClean="0">
                <a:solidFill>
                  <a:srgbClr val="2A7BC0"/>
                </a:solidFill>
                <a:latin typeface="Calibri"/>
                <a:cs typeface="Calibri"/>
              </a:rPr>
              <a:t>Service </a:t>
            </a:r>
            <a:r>
              <a:rPr dirty="0" err="1" smtClean="0">
                <a:solidFill>
                  <a:srgbClr val="2A7BC0"/>
                </a:solidFill>
                <a:latin typeface="Calibri"/>
                <a:cs typeface="Calibri"/>
              </a:rPr>
              <a:t>Horeca</a:t>
            </a:r>
            <a:r>
              <a:rPr dirty="0" smtClean="0">
                <a:solidFill>
                  <a:srgbClr val="2A7BC0"/>
                </a:solidFill>
                <a:latin typeface="Calibri"/>
                <a:cs typeface="Calibri"/>
              </a:rPr>
              <a:t> Equipment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93500" y="6061075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3"/>
                </a:lnTo>
                <a:lnTo>
                  <a:pt x="167457" y="16089"/>
                </a:lnTo>
                <a:lnTo>
                  <a:pt x="127395" y="35111"/>
                </a:lnTo>
                <a:lnTo>
                  <a:pt x="91500" y="60483"/>
                </a:lnTo>
                <a:lnTo>
                  <a:pt x="60500" y="91479"/>
                </a:lnTo>
                <a:lnTo>
                  <a:pt x="35122" y="127372"/>
                </a:lnTo>
                <a:lnTo>
                  <a:pt x="16095" y="167437"/>
                </a:lnTo>
                <a:lnTo>
                  <a:pt x="4145" y="210946"/>
                </a:lnTo>
                <a:lnTo>
                  <a:pt x="0" y="257175"/>
                </a:lnTo>
                <a:lnTo>
                  <a:pt x="4145" y="303403"/>
                </a:lnTo>
                <a:lnTo>
                  <a:pt x="16095" y="346912"/>
                </a:lnTo>
                <a:lnTo>
                  <a:pt x="35122" y="386977"/>
                </a:lnTo>
                <a:lnTo>
                  <a:pt x="60500" y="422870"/>
                </a:lnTo>
                <a:lnTo>
                  <a:pt x="91500" y="453866"/>
                </a:lnTo>
                <a:lnTo>
                  <a:pt x="127395" y="479238"/>
                </a:lnTo>
                <a:lnTo>
                  <a:pt x="167457" y="498260"/>
                </a:lnTo>
                <a:lnTo>
                  <a:pt x="210960" y="510206"/>
                </a:lnTo>
                <a:lnTo>
                  <a:pt x="257175" y="514350"/>
                </a:lnTo>
                <a:lnTo>
                  <a:pt x="303389" y="510206"/>
                </a:lnTo>
                <a:lnTo>
                  <a:pt x="346892" y="498260"/>
                </a:lnTo>
                <a:lnTo>
                  <a:pt x="386954" y="479238"/>
                </a:lnTo>
                <a:lnTo>
                  <a:pt x="422849" y="453866"/>
                </a:lnTo>
                <a:lnTo>
                  <a:pt x="453849" y="422870"/>
                </a:lnTo>
                <a:lnTo>
                  <a:pt x="479227" y="386977"/>
                </a:lnTo>
                <a:lnTo>
                  <a:pt x="498254" y="346912"/>
                </a:lnTo>
                <a:lnTo>
                  <a:pt x="510204" y="303403"/>
                </a:lnTo>
                <a:lnTo>
                  <a:pt x="514350" y="257175"/>
                </a:lnTo>
                <a:lnTo>
                  <a:pt x="510204" y="210946"/>
                </a:lnTo>
                <a:lnTo>
                  <a:pt x="498254" y="167437"/>
                </a:lnTo>
                <a:lnTo>
                  <a:pt x="479227" y="127372"/>
                </a:lnTo>
                <a:lnTo>
                  <a:pt x="453849" y="91479"/>
                </a:lnTo>
                <a:lnTo>
                  <a:pt x="422849" y="60483"/>
                </a:lnTo>
                <a:lnTo>
                  <a:pt x="386954" y="35111"/>
                </a:lnTo>
                <a:lnTo>
                  <a:pt x="346892" y="16089"/>
                </a:lnTo>
                <a:lnTo>
                  <a:pt x="303389" y="4143"/>
                </a:lnTo>
                <a:lnTo>
                  <a:pt x="25717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5</a:t>
            </a:r>
          </a:p>
        </p:txBody>
      </p:sp>
      <p:pic>
        <p:nvPicPr>
          <p:cNvPr id="3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7734" y="1493985"/>
            <a:ext cx="993775" cy="649775"/>
          </a:xfrm>
          <a:prstGeom prst="rect">
            <a:avLst/>
          </a:prstGeom>
        </p:spPr>
      </p:pic>
      <p:pic>
        <p:nvPicPr>
          <p:cNvPr id="3076" name="Picture 4" descr="C:\Users\user\Downloads\New folder\cmondemand.png.cr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2" y="2830998"/>
            <a:ext cx="1424107" cy="15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New folder\e323df093b14ddcf916b3246a6644c4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77" y="2893208"/>
            <a:ext cx="1450192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New folder\inv_651a4884-5213-4e93-a1d9-0c1b7876c4a9_672_6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057" y="2545080"/>
            <a:ext cx="1384100" cy="13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New folder\Kulkas-Showcas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39" y="4718125"/>
            <a:ext cx="1064061" cy="13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New folder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40" y="4572000"/>
            <a:ext cx="1884560" cy="188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ownloads\New folder\IM-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406" y="4299474"/>
            <a:ext cx="2053994" cy="20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ownloads\New folder\downloa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90" y="4404360"/>
            <a:ext cx="2112010" cy="2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ownloads\New folder\12JL-3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43" y="2757164"/>
            <a:ext cx="1626357" cy="16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ownloads\New folder\ERC-18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55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user\Downloads\New folder\TS-15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86" y="2777770"/>
            <a:ext cx="1521704" cy="15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user\Downloads\New folder\s-l5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21" y="4508440"/>
            <a:ext cx="1496503" cy="14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user\Downloads\New folder\ETQ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" y="4343400"/>
            <a:ext cx="2042640" cy="20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New folder\kasir go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7" y="3257635"/>
            <a:ext cx="2966963" cy="25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8416" y="346405"/>
            <a:ext cx="1084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517" y="346405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599" y="2162936"/>
            <a:ext cx="7162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0" dirty="0" err="1" smtClean="0">
                <a:solidFill>
                  <a:srgbClr val="1E78C2"/>
                </a:solidFill>
                <a:latin typeface="Calibri"/>
                <a:cs typeface="Calibri"/>
              </a:rPr>
              <a:t>Mesin</a:t>
            </a:r>
            <a:r>
              <a:rPr sz="1800" spc="300" dirty="0" smtClean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spc="300" dirty="0" err="1" smtClean="0">
                <a:solidFill>
                  <a:srgbClr val="1E78C2"/>
                </a:solidFill>
                <a:latin typeface="Calibri"/>
                <a:cs typeface="Calibri"/>
              </a:rPr>
              <a:t>Kasir</a:t>
            </a:r>
            <a:r>
              <a:rPr spc="300" dirty="0" smtClean="0">
                <a:solidFill>
                  <a:srgbClr val="1E78C2"/>
                </a:solidFill>
                <a:latin typeface="Calibri"/>
                <a:cs typeface="Calibri"/>
              </a:rPr>
              <a:t>, </a:t>
            </a:r>
            <a:r>
              <a:rPr sz="1800" spc="300" dirty="0" err="1" smtClean="0">
                <a:solidFill>
                  <a:srgbClr val="1E78C2"/>
                </a:solidFill>
                <a:latin typeface="Calibri"/>
                <a:cs typeface="Calibri"/>
              </a:rPr>
              <a:t>K</a:t>
            </a:r>
            <a:r>
              <a:rPr spc="300" dirty="0" err="1" smtClean="0">
                <a:solidFill>
                  <a:srgbClr val="1E78C2"/>
                </a:solidFill>
                <a:latin typeface="Calibri"/>
                <a:cs typeface="Calibri"/>
              </a:rPr>
              <a:t>ertas</a:t>
            </a:r>
            <a:r>
              <a:rPr spc="300" dirty="0" smtClean="0">
                <a:solidFill>
                  <a:srgbClr val="1E78C2"/>
                </a:solidFill>
                <a:latin typeface="Calibri"/>
                <a:cs typeface="Calibri"/>
              </a:rPr>
              <a:t> Thermal &amp; Isolation Transformer</a:t>
            </a:r>
            <a:endParaRPr sz="1800" spc="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93500" y="6061075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3"/>
                </a:lnTo>
                <a:lnTo>
                  <a:pt x="167457" y="16089"/>
                </a:lnTo>
                <a:lnTo>
                  <a:pt x="127395" y="35111"/>
                </a:lnTo>
                <a:lnTo>
                  <a:pt x="91500" y="60483"/>
                </a:lnTo>
                <a:lnTo>
                  <a:pt x="60500" y="91479"/>
                </a:lnTo>
                <a:lnTo>
                  <a:pt x="35122" y="127372"/>
                </a:lnTo>
                <a:lnTo>
                  <a:pt x="16095" y="167437"/>
                </a:lnTo>
                <a:lnTo>
                  <a:pt x="4145" y="210946"/>
                </a:lnTo>
                <a:lnTo>
                  <a:pt x="0" y="257175"/>
                </a:lnTo>
                <a:lnTo>
                  <a:pt x="4145" y="303403"/>
                </a:lnTo>
                <a:lnTo>
                  <a:pt x="16095" y="346912"/>
                </a:lnTo>
                <a:lnTo>
                  <a:pt x="35122" y="386977"/>
                </a:lnTo>
                <a:lnTo>
                  <a:pt x="60500" y="422870"/>
                </a:lnTo>
                <a:lnTo>
                  <a:pt x="91500" y="453866"/>
                </a:lnTo>
                <a:lnTo>
                  <a:pt x="127395" y="479238"/>
                </a:lnTo>
                <a:lnTo>
                  <a:pt x="167457" y="498260"/>
                </a:lnTo>
                <a:lnTo>
                  <a:pt x="210960" y="510206"/>
                </a:lnTo>
                <a:lnTo>
                  <a:pt x="257175" y="514350"/>
                </a:lnTo>
                <a:lnTo>
                  <a:pt x="303389" y="510206"/>
                </a:lnTo>
                <a:lnTo>
                  <a:pt x="346892" y="498260"/>
                </a:lnTo>
                <a:lnTo>
                  <a:pt x="386954" y="479238"/>
                </a:lnTo>
                <a:lnTo>
                  <a:pt x="422849" y="453866"/>
                </a:lnTo>
                <a:lnTo>
                  <a:pt x="453849" y="422870"/>
                </a:lnTo>
                <a:lnTo>
                  <a:pt x="479227" y="386977"/>
                </a:lnTo>
                <a:lnTo>
                  <a:pt x="498254" y="346912"/>
                </a:lnTo>
                <a:lnTo>
                  <a:pt x="510204" y="303403"/>
                </a:lnTo>
                <a:lnTo>
                  <a:pt x="514350" y="257175"/>
                </a:lnTo>
                <a:lnTo>
                  <a:pt x="510204" y="210946"/>
                </a:lnTo>
                <a:lnTo>
                  <a:pt x="498254" y="167437"/>
                </a:lnTo>
                <a:lnTo>
                  <a:pt x="479227" y="127372"/>
                </a:lnTo>
                <a:lnTo>
                  <a:pt x="453849" y="91479"/>
                </a:lnTo>
                <a:lnTo>
                  <a:pt x="422849" y="60483"/>
                </a:lnTo>
                <a:lnTo>
                  <a:pt x="386954" y="35111"/>
                </a:lnTo>
                <a:lnTo>
                  <a:pt x="346892" y="16089"/>
                </a:lnTo>
                <a:lnTo>
                  <a:pt x="303389" y="4143"/>
                </a:lnTo>
                <a:lnTo>
                  <a:pt x="25717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0425" y="1410481"/>
            <a:ext cx="993775" cy="6497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3400" y="2996378"/>
            <a:ext cx="3319463" cy="13888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95235" y="4633089"/>
            <a:ext cx="1329765" cy="11383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5427" y="4537075"/>
            <a:ext cx="1372173" cy="133032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16" y="346405"/>
            <a:ext cx="1084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517" y="346405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1" y="2162936"/>
            <a:ext cx="66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C</a:t>
            </a:r>
            <a:r>
              <a:rPr sz="1800" spc="-40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C</a:t>
            </a:r>
            <a:r>
              <a:rPr sz="1800" spc="-3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E78C2"/>
                </a:solidFill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0705" y="2145538"/>
            <a:ext cx="217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S</a:t>
            </a:r>
            <a:r>
              <a:rPr sz="1800" spc="-2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c u</a:t>
            </a:r>
            <a:r>
              <a:rPr sz="1800" spc="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t y</a:t>
            </a:r>
            <a:r>
              <a:rPr sz="1800" spc="39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2A7B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A7BC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93500" y="6061075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3"/>
                </a:lnTo>
                <a:lnTo>
                  <a:pt x="167457" y="16089"/>
                </a:lnTo>
                <a:lnTo>
                  <a:pt x="127395" y="35111"/>
                </a:lnTo>
                <a:lnTo>
                  <a:pt x="91500" y="60483"/>
                </a:lnTo>
                <a:lnTo>
                  <a:pt x="60500" y="91479"/>
                </a:lnTo>
                <a:lnTo>
                  <a:pt x="35122" y="127372"/>
                </a:lnTo>
                <a:lnTo>
                  <a:pt x="16095" y="167437"/>
                </a:lnTo>
                <a:lnTo>
                  <a:pt x="4145" y="210946"/>
                </a:lnTo>
                <a:lnTo>
                  <a:pt x="0" y="257175"/>
                </a:lnTo>
                <a:lnTo>
                  <a:pt x="4145" y="303403"/>
                </a:lnTo>
                <a:lnTo>
                  <a:pt x="16095" y="346912"/>
                </a:lnTo>
                <a:lnTo>
                  <a:pt x="35122" y="386977"/>
                </a:lnTo>
                <a:lnTo>
                  <a:pt x="60500" y="422870"/>
                </a:lnTo>
                <a:lnTo>
                  <a:pt x="91500" y="453866"/>
                </a:lnTo>
                <a:lnTo>
                  <a:pt x="127395" y="479238"/>
                </a:lnTo>
                <a:lnTo>
                  <a:pt x="167457" y="498260"/>
                </a:lnTo>
                <a:lnTo>
                  <a:pt x="210960" y="510206"/>
                </a:lnTo>
                <a:lnTo>
                  <a:pt x="257175" y="514350"/>
                </a:lnTo>
                <a:lnTo>
                  <a:pt x="303389" y="510206"/>
                </a:lnTo>
                <a:lnTo>
                  <a:pt x="346892" y="498260"/>
                </a:lnTo>
                <a:lnTo>
                  <a:pt x="386954" y="479238"/>
                </a:lnTo>
                <a:lnTo>
                  <a:pt x="422849" y="453866"/>
                </a:lnTo>
                <a:lnTo>
                  <a:pt x="453849" y="422870"/>
                </a:lnTo>
                <a:lnTo>
                  <a:pt x="479227" y="386977"/>
                </a:lnTo>
                <a:lnTo>
                  <a:pt x="498254" y="346912"/>
                </a:lnTo>
                <a:lnTo>
                  <a:pt x="510204" y="303403"/>
                </a:lnTo>
                <a:lnTo>
                  <a:pt x="514350" y="257175"/>
                </a:lnTo>
                <a:lnTo>
                  <a:pt x="510204" y="210946"/>
                </a:lnTo>
                <a:lnTo>
                  <a:pt x="498254" y="167437"/>
                </a:lnTo>
                <a:lnTo>
                  <a:pt x="479227" y="127372"/>
                </a:lnTo>
                <a:lnTo>
                  <a:pt x="453849" y="91479"/>
                </a:lnTo>
                <a:lnTo>
                  <a:pt x="422849" y="60483"/>
                </a:lnTo>
                <a:lnTo>
                  <a:pt x="386954" y="35111"/>
                </a:lnTo>
                <a:lnTo>
                  <a:pt x="346892" y="16089"/>
                </a:lnTo>
                <a:lnTo>
                  <a:pt x="303389" y="4143"/>
                </a:lnTo>
                <a:lnTo>
                  <a:pt x="25717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0551" y="1314999"/>
            <a:ext cx="993775" cy="6497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9514" y="2787650"/>
            <a:ext cx="917222" cy="99985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225" y="2787650"/>
            <a:ext cx="935037" cy="9048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002" y="4494260"/>
            <a:ext cx="1603337" cy="7667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2970" y="4192665"/>
            <a:ext cx="1411092" cy="10683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4934" y="2734731"/>
            <a:ext cx="1242582" cy="121825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26782" y="2719491"/>
            <a:ext cx="2596426" cy="274464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ownloads\New folder\Digital-Sign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5" y="2883535"/>
            <a:ext cx="3288665" cy="32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8416" y="346405"/>
            <a:ext cx="1084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EC1C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C1C22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517" y="346405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K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41404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14042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1" y="2162936"/>
            <a:ext cx="1723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d-ID" sz="1800" spc="-5" dirty="0" smtClean="0">
                <a:solidFill>
                  <a:srgbClr val="1E78C2"/>
                </a:solidFill>
                <a:latin typeface="Calibri"/>
                <a:cs typeface="Calibri"/>
              </a:rPr>
              <a:t>I</a:t>
            </a:r>
            <a:r>
              <a:rPr sz="1800" spc="-5" dirty="0" err="1" smtClean="0">
                <a:solidFill>
                  <a:srgbClr val="1E78C2"/>
                </a:solidFill>
                <a:latin typeface="Calibri"/>
                <a:cs typeface="Calibri"/>
              </a:rPr>
              <a:t>nstalasi</a:t>
            </a:r>
            <a:r>
              <a:rPr sz="1800" spc="-5" dirty="0" smtClean="0">
                <a:solidFill>
                  <a:srgbClr val="1E78C2"/>
                </a:solidFill>
                <a:latin typeface="Calibri"/>
                <a:cs typeface="Calibri"/>
              </a:rPr>
              <a:t> </a:t>
            </a:r>
            <a:r>
              <a:rPr sz="1800" spc="-5" dirty="0" err="1" smtClean="0">
                <a:solidFill>
                  <a:srgbClr val="1E78C2"/>
                </a:solidFill>
                <a:latin typeface="Calibri"/>
                <a:cs typeface="Calibri"/>
              </a:rPr>
              <a:t>Listrik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0704" y="2145538"/>
            <a:ext cx="37238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solidFill>
                  <a:srgbClr val="2A7BC0"/>
                </a:solidFill>
                <a:latin typeface="Calibri"/>
                <a:cs typeface="Calibri"/>
              </a:rPr>
              <a:t>Running Text, Digital Signed, Neon Box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80851" y="6061075"/>
            <a:ext cx="627380" cy="514350"/>
          </a:xfrm>
          <a:custGeom>
            <a:avLst/>
            <a:gdLst/>
            <a:ahLst/>
            <a:cxnLst/>
            <a:rect l="l" t="t" r="r" b="b"/>
            <a:pathLst>
              <a:path w="627379" h="514350">
                <a:moveTo>
                  <a:pt x="313435" y="0"/>
                </a:moveTo>
                <a:lnTo>
                  <a:pt x="262596" y="3365"/>
                </a:lnTo>
                <a:lnTo>
                  <a:pt x="214367" y="13110"/>
                </a:lnTo>
                <a:lnTo>
                  <a:pt x="169396" y="28704"/>
                </a:lnTo>
                <a:lnTo>
                  <a:pt x="128326" y="49619"/>
                </a:lnTo>
                <a:lnTo>
                  <a:pt x="91805" y="75323"/>
                </a:lnTo>
                <a:lnTo>
                  <a:pt x="60476" y="105289"/>
                </a:lnTo>
                <a:lnTo>
                  <a:pt x="34986" y="138986"/>
                </a:lnTo>
                <a:lnTo>
                  <a:pt x="15979" y="175886"/>
                </a:lnTo>
                <a:lnTo>
                  <a:pt x="4102" y="215459"/>
                </a:lnTo>
                <a:lnTo>
                  <a:pt x="0" y="257175"/>
                </a:lnTo>
                <a:lnTo>
                  <a:pt x="4102" y="298890"/>
                </a:lnTo>
                <a:lnTo>
                  <a:pt x="15979" y="338463"/>
                </a:lnTo>
                <a:lnTo>
                  <a:pt x="34986" y="375363"/>
                </a:lnTo>
                <a:lnTo>
                  <a:pt x="60476" y="409060"/>
                </a:lnTo>
                <a:lnTo>
                  <a:pt x="91805" y="439026"/>
                </a:lnTo>
                <a:lnTo>
                  <a:pt x="128326" y="464730"/>
                </a:lnTo>
                <a:lnTo>
                  <a:pt x="169396" y="485645"/>
                </a:lnTo>
                <a:lnTo>
                  <a:pt x="214367" y="501239"/>
                </a:lnTo>
                <a:lnTo>
                  <a:pt x="262596" y="510984"/>
                </a:lnTo>
                <a:lnTo>
                  <a:pt x="313435" y="514350"/>
                </a:lnTo>
                <a:lnTo>
                  <a:pt x="364310" y="510984"/>
                </a:lnTo>
                <a:lnTo>
                  <a:pt x="412566" y="501239"/>
                </a:lnTo>
                <a:lnTo>
                  <a:pt x="457559" y="485645"/>
                </a:lnTo>
                <a:lnTo>
                  <a:pt x="498644" y="464730"/>
                </a:lnTo>
                <a:lnTo>
                  <a:pt x="535177" y="439026"/>
                </a:lnTo>
                <a:lnTo>
                  <a:pt x="566514" y="409060"/>
                </a:lnTo>
                <a:lnTo>
                  <a:pt x="592009" y="375363"/>
                </a:lnTo>
                <a:lnTo>
                  <a:pt x="611018" y="338463"/>
                </a:lnTo>
                <a:lnTo>
                  <a:pt x="622896" y="298890"/>
                </a:lnTo>
                <a:lnTo>
                  <a:pt x="626999" y="257175"/>
                </a:lnTo>
                <a:lnTo>
                  <a:pt x="622896" y="215459"/>
                </a:lnTo>
                <a:lnTo>
                  <a:pt x="611018" y="175886"/>
                </a:lnTo>
                <a:lnTo>
                  <a:pt x="592009" y="138986"/>
                </a:lnTo>
                <a:lnTo>
                  <a:pt x="566514" y="105289"/>
                </a:lnTo>
                <a:lnTo>
                  <a:pt x="535177" y="75323"/>
                </a:lnTo>
                <a:lnTo>
                  <a:pt x="498644" y="49619"/>
                </a:lnTo>
                <a:lnTo>
                  <a:pt x="457559" y="28704"/>
                </a:lnTo>
                <a:lnTo>
                  <a:pt x="412566" y="13110"/>
                </a:lnTo>
                <a:lnTo>
                  <a:pt x="364310" y="3365"/>
                </a:lnTo>
                <a:lnTo>
                  <a:pt x="313435" y="0"/>
                </a:lnTo>
                <a:close/>
              </a:path>
            </a:pathLst>
          </a:custGeom>
          <a:solidFill>
            <a:srgbClr val="EC1C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87" y="1441450"/>
            <a:ext cx="685800" cy="685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0551" y="1314999"/>
            <a:ext cx="993775" cy="6497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04707" y="161637"/>
            <a:ext cx="798782" cy="68844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r>
              <a:rPr dirty="0"/>
              <a:t>10</a:t>
            </a:r>
          </a:p>
        </p:txBody>
      </p:sp>
      <p:pic>
        <p:nvPicPr>
          <p:cNvPr id="2050" name="Picture 2" descr="C:\Users\user\Downloads\New folder\imag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r="21937"/>
          <a:stretch/>
        </p:blipFill>
        <p:spPr bwMode="auto">
          <a:xfrm>
            <a:off x="631030" y="2689225"/>
            <a:ext cx="1885550" cy="19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New folder\3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2212"/>
            <a:ext cx="2190994" cy="16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New folder\RUNNING-TEXT-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32" y="2734945"/>
            <a:ext cx="203426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WhatsApp Image 2022-10-03 at 12.09.39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0"/>
          <a:stretch/>
        </p:blipFill>
        <p:spPr bwMode="auto">
          <a:xfrm>
            <a:off x="6112160" y="4182110"/>
            <a:ext cx="2117440" cy="20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952</Words>
  <Application>Microsoft Office PowerPoint</Application>
  <PresentationFormat>Custom</PresentationFormat>
  <Paragraphs>168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 E N T A N G K A M I</vt:lpstr>
      <vt:lpstr>Memiliki tim yang solid dan inovatif, kami selalu up to date dalam menyediakan  Solusi perbankan baik Skala Besar maupun Kecil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STREET LIGHT / PJU TENAGA SURYA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POMPA AIR TENAGA SURYA</vt:lpstr>
      <vt:lpstr>PowerPoint Presentation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2022-10-03T03:03:17Z</dcterms:created>
  <dcterms:modified xsi:type="dcterms:W3CDTF">2022-10-03T07:47:33Z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LastSaved">
    <vt:filetime>2022-10-03T00:00:00Z</vt:filetime>
  </property>
</Properties>
</file>